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 id="2147483684" r:id="rId2"/>
  </p:sldMasterIdLst>
  <p:notesMasterIdLst>
    <p:notesMasterId r:id="rId21"/>
  </p:notesMasterIdLst>
  <p:handoutMasterIdLst>
    <p:handoutMasterId r:id="rId22"/>
  </p:handoutMasterIdLst>
  <p:sldIdLst>
    <p:sldId id="1365" r:id="rId3"/>
    <p:sldId id="275" r:id="rId4"/>
    <p:sldId id="276" r:id="rId5"/>
    <p:sldId id="277" r:id="rId6"/>
    <p:sldId id="280" r:id="rId7"/>
    <p:sldId id="278" r:id="rId8"/>
    <p:sldId id="279" r:id="rId9"/>
    <p:sldId id="1479" r:id="rId10"/>
    <p:sldId id="1482" r:id="rId11"/>
    <p:sldId id="1483" r:id="rId12"/>
    <p:sldId id="281" r:id="rId13"/>
    <p:sldId id="1484" r:id="rId14"/>
    <p:sldId id="283" r:id="rId15"/>
    <p:sldId id="282" r:id="rId16"/>
    <p:sldId id="284" r:id="rId17"/>
    <p:sldId id="285" r:id="rId18"/>
    <p:sldId id="286" r:id="rId19"/>
    <p:sldId id="287" r:id="rId20"/>
  </p:sldIdLst>
  <p:sldSz cx="9144000" cy="6858000" type="screen4x3"/>
  <p:notesSz cx="7315200" cy="96012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showAnimation="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106" d="100"/>
          <a:sy n="106" d="100"/>
        </p:scale>
        <p:origin x="1722" y="114"/>
      </p:cViewPr>
      <p:guideLst/>
    </p:cSldViewPr>
  </p:slideViewPr>
  <p:notesTextViewPr>
    <p:cViewPr>
      <p:scale>
        <a:sx n="1" d="1"/>
        <a:sy n="1" d="1"/>
      </p:scale>
      <p:origin x="0" y="0"/>
    </p:cViewPr>
  </p:notesTextViewPr>
  <p:sorterViewPr>
    <p:cViewPr>
      <p:scale>
        <a:sx n="120" d="100"/>
        <a:sy n="120" d="100"/>
      </p:scale>
      <p:origin x="0" y="0"/>
    </p:cViewPr>
  </p:sorterViewPr>
  <p:notesViewPr>
    <p:cSldViewPr snapToGrid="0">
      <p:cViewPr varScale="1">
        <p:scale>
          <a:sx n="77" d="100"/>
          <a:sy n="77" d="100"/>
        </p:scale>
        <p:origin x="3876" y="102"/>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tableStyles" Target="tableStyles.xml"/><Relationship Id="rId3" Type="http://schemas.openxmlformats.org/officeDocument/2006/relationships/slide" Target="slides/slide1.xml"/><Relationship Id="rId21" Type="http://schemas.openxmlformats.org/officeDocument/2006/relationships/notesMaster" Target="notesMasters/notesMaster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viewProps" Target="view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presProps" Target="presProp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87AC8D2B-1E18-44CF-9ACF-2B814AAEBEAF}"/>
              </a:ext>
            </a:extLst>
          </p:cNvPr>
          <p:cNvSpPr>
            <a:spLocks noGrp="1"/>
          </p:cNvSpPr>
          <p:nvPr>
            <p:ph type="hdr" sz="quarter"/>
          </p:nvPr>
        </p:nvSpPr>
        <p:spPr>
          <a:xfrm>
            <a:off x="0" y="0"/>
            <a:ext cx="3170238" cy="481013"/>
          </a:xfrm>
          <a:prstGeom prst="rect">
            <a:avLst/>
          </a:prstGeom>
        </p:spPr>
        <p:txBody>
          <a:bodyPr vert="horz" lIns="91440" tIns="45720" rIns="91440" bIns="45720" rtlCol="0"/>
          <a:lstStyle>
            <a:lvl1pPr algn="l">
              <a:defRPr sz="1200"/>
            </a:lvl1pPr>
          </a:lstStyle>
          <a:p>
            <a:r>
              <a:rPr lang="en-US" sz="1000">
                <a:latin typeface="Arial" panose="020B0604020202020204" pitchFamily="34" charset="0"/>
                <a:cs typeface="Arial" panose="020B0604020202020204" pitchFamily="34" charset="0"/>
              </a:rPr>
              <a:t>Class – The Book Of Revelation (88)</a:t>
            </a:r>
          </a:p>
        </p:txBody>
      </p:sp>
      <p:sp>
        <p:nvSpPr>
          <p:cNvPr id="3" name="Date Placeholder 2">
            <a:extLst>
              <a:ext uri="{FF2B5EF4-FFF2-40B4-BE49-F238E27FC236}">
                <a16:creationId xmlns:a16="http://schemas.microsoft.com/office/drawing/2014/main" id="{3B11FCAD-2F01-4D64-ACAC-6FA0021974C4}"/>
              </a:ext>
            </a:extLst>
          </p:cNvPr>
          <p:cNvSpPr>
            <a:spLocks noGrp="1"/>
          </p:cNvSpPr>
          <p:nvPr>
            <p:ph type="dt" sz="quarter" idx="1"/>
          </p:nvPr>
        </p:nvSpPr>
        <p:spPr>
          <a:xfrm>
            <a:off x="4143375" y="0"/>
            <a:ext cx="3170238" cy="481013"/>
          </a:xfrm>
          <a:prstGeom prst="rect">
            <a:avLst/>
          </a:prstGeom>
        </p:spPr>
        <p:txBody>
          <a:bodyPr vert="horz" lIns="91440" tIns="45720" rIns="91440" bIns="45720" rtlCol="0"/>
          <a:lstStyle>
            <a:lvl1pPr algn="r">
              <a:defRPr sz="1200"/>
            </a:lvl1pPr>
          </a:lstStyle>
          <a:p>
            <a:r>
              <a:rPr lang="en-US" sz="1000">
                <a:latin typeface="Arial" panose="020B0604020202020204" pitchFamily="34" charset="0"/>
                <a:cs typeface="Arial" panose="020B0604020202020204" pitchFamily="34" charset="0"/>
              </a:rPr>
              <a:t>11/21/2021 am class</a:t>
            </a:r>
          </a:p>
        </p:txBody>
      </p:sp>
      <p:sp>
        <p:nvSpPr>
          <p:cNvPr id="4" name="Footer Placeholder 3">
            <a:extLst>
              <a:ext uri="{FF2B5EF4-FFF2-40B4-BE49-F238E27FC236}">
                <a16:creationId xmlns:a16="http://schemas.microsoft.com/office/drawing/2014/main" id="{69E8C4DC-BDE8-4899-9AC6-39E5CDF60777}"/>
              </a:ext>
            </a:extLst>
          </p:cNvPr>
          <p:cNvSpPr>
            <a:spLocks noGrp="1"/>
          </p:cNvSpPr>
          <p:nvPr>
            <p:ph type="ftr" sz="quarter" idx="2"/>
          </p:nvPr>
        </p:nvSpPr>
        <p:spPr>
          <a:xfrm>
            <a:off x="0" y="9120188"/>
            <a:ext cx="3170238" cy="481012"/>
          </a:xfrm>
          <a:prstGeom prst="rect">
            <a:avLst/>
          </a:prstGeom>
        </p:spPr>
        <p:txBody>
          <a:bodyPr vert="horz" lIns="91440" tIns="45720" rIns="91440" bIns="45720" rtlCol="0" anchor="b"/>
          <a:lstStyle>
            <a:lvl1pPr algn="l">
              <a:defRPr sz="1200"/>
            </a:lvl1pPr>
          </a:lstStyle>
          <a:p>
            <a:r>
              <a:rPr lang="en-US" sz="1000">
                <a:latin typeface="Arial" panose="020B0604020202020204" pitchFamily="34" charset="0"/>
                <a:cs typeface="Arial" panose="020B0604020202020204" pitchFamily="34" charset="0"/>
              </a:rPr>
              <a:t>Micky Galloway</a:t>
            </a:r>
          </a:p>
        </p:txBody>
      </p:sp>
      <p:sp>
        <p:nvSpPr>
          <p:cNvPr id="5" name="Slide Number Placeholder 4">
            <a:extLst>
              <a:ext uri="{FF2B5EF4-FFF2-40B4-BE49-F238E27FC236}">
                <a16:creationId xmlns:a16="http://schemas.microsoft.com/office/drawing/2014/main" id="{41BB57D3-B802-4306-95BD-FB8B48B4C98B}"/>
              </a:ext>
            </a:extLst>
          </p:cNvPr>
          <p:cNvSpPr>
            <a:spLocks noGrp="1"/>
          </p:cNvSpPr>
          <p:nvPr>
            <p:ph type="sldNum" sz="quarter" idx="3"/>
          </p:nvPr>
        </p:nvSpPr>
        <p:spPr>
          <a:xfrm>
            <a:off x="4143375" y="9120188"/>
            <a:ext cx="3170238" cy="481012"/>
          </a:xfrm>
          <a:prstGeom prst="rect">
            <a:avLst/>
          </a:prstGeom>
        </p:spPr>
        <p:txBody>
          <a:bodyPr vert="horz" lIns="91440" tIns="45720" rIns="91440" bIns="45720" rtlCol="0" anchor="b"/>
          <a:lstStyle>
            <a:lvl1pPr algn="r">
              <a:defRPr sz="1200"/>
            </a:lvl1pPr>
          </a:lstStyle>
          <a:p>
            <a:fld id="{5D90C89A-FE36-4F96-899B-C022D5C4E73B}" type="slidenum">
              <a:rPr lang="en-US" sz="1000" smtClean="0">
                <a:latin typeface="Arial" panose="020B0604020202020204" pitchFamily="34" charset="0"/>
                <a:cs typeface="Arial" panose="020B0604020202020204" pitchFamily="34" charset="0"/>
              </a:rPr>
              <a:t>‹#›</a:t>
            </a:fld>
            <a:endParaRPr lang="en-US" sz="100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93244647"/>
      </p:ext>
    </p:extLst>
  </p:cSld>
  <p:clrMap bg1="lt1" tx1="dk1" bg2="lt2" tx2="dk2" accent1="accent1" accent2="accent2" accent3="accent3" accent4="accent4" accent5="accent5" accent6="accent6" hlink="hlink" folHlink="folHlink"/>
  <p:hf/>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1727"/>
          </a:xfrm>
          <a:prstGeom prst="rect">
            <a:avLst/>
          </a:prstGeom>
        </p:spPr>
        <p:txBody>
          <a:bodyPr vert="horz" lIns="96661" tIns="48331" rIns="96661" bIns="48331" rtlCol="0"/>
          <a:lstStyle>
            <a:lvl1pPr algn="l">
              <a:defRPr sz="1300"/>
            </a:lvl1pPr>
          </a:lstStyle>
          <a:p>
            <a:r>
              <a:rPr lang="en-US"/>
              <a:t>Class – The Book Of Revelation (88)</a:t>
            </a:r>
          </a:p>
        </p:txBody>
      </p:sp>
      <p:sp>
        <p:nvSpPr>
          <p:cNvPr id="3" name="Date Placeholder 2"/>
          <p:cNvSpPr>
            <a:spLocks noGrp="1"/>
          </p:cNvSpPr>
          <p:nvPr>
            <p:ph type="dt" idx="1"/>
          </p:nvPr>
        </p:nvSpPr>
        <p:spPr>
          <a:xfrm>
            <a:off x="4143587" y="0"/>
            <a:ext cx="3169920" cy="481727"/>
          </a:xfrm>
          <a:prstGeom prst="rect">
            <a:avLst/>
          </a:prstGeom>
        </p:spPr>
        <p:txBody>
          <a:bodyPr vert="horz" lIns="96661" tIns="48331" rIns="96661" bIns="48331" rtlCol="0"/>
          <a:lstStyle>
            <a:lvl1pPr algn="r">
              <a:defRPr sz="1300"/>
            </a:lvl1pPr>
          </a:lstStyle>
          <a:p>
            <a:r>
              <a:rPr lang="en-US"/>
              <a:t>11/21/2021 am class</a:t>
            </a:r>
          </a:p>
        </p:txBody>
      </p:sp>
      <p:sp>
        <p:nvSpPr>
          <p:cNvPr id="4" name="Slide Image Placeholder 3"/>
          <p:cNvSpPr>
            <a:spLocks noGrp="1" noRot="1" noChangeAspect="1"/>
          </p:cNvSpPr>
          <p:nvPr>
            <p:ph type="sldImg" idx="2"/>
          </p:nvPr>
        </p:nvSpPr>
        <p:spPr>
          <a:xfrm>
            <a:off x="1497013" y="1200150"/>
            <a:ext cx="4321175" cy="3240088"/>
          </a:xfrm>
          <a:prstGeom prst="rect">
            <a:avLst/>
          </a:prstGeom>
          <a:noFill/>
          <a:ln w="12700">
            <a:solidFill>
              <a:prstClr val="black"/>
            </a:solidFill>
          </a:ln>
        </p:spPr>
        <p:txBody>
          <a:bodyPr vert="horz" lIns="96661" tIns="48331" rIns="96661" bIns="48331" rtlCol="0" anchor="ctr"/>
          <a:lstStyle/>
          <a:p>
            <a:endParaRPr lang="en-US"/>
          </a:p>
        </p:txBody>
      </p:sp>
      <p:sp>
        <p:nvSpPr>
          <p:cNvPr id="5" name="Notes Placeholder 4"/>
          <p:cNvSpPr>
            <a:spLocks noGrp="1"/>
          </p:cNvSpPr>
          <p:nvPr>
            <p:ph type="body" sz="quarter" idx="3"/>
          </p:nvPr>
        </p:nvSpPr>
        <p:spPr>
          <a:xfrm>
            <a:off x="731520" y="4620577"/>
            <a:ext cx="5852160" cy="3780473"/>
          </a:xfrm>
          <a:prstGeom prst="rect">
            <a:avLst/>
          </a:prstGeom>
        </p:spPr>
        <p:txBody>
          <a:bodyPr vert="horz" lIns="96661" tIns="48331" rIns="96661" bIns="48331"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119474"/>
            <a:ext cx="3169920" cy="481726"/>
          </a:xfrm>
          <a:prstGeom prst="rect">
            <a:avLst/>
          </a:prstGeom>
        </p:spPr>
        <p:txBody>
          <a:bodyPr vert="horz" lIns="96661" tIns="48331" rIns="96661" bIns="48331" rtlCol="0" anchor="b"/>
          <a:lstStyle>
            <a:lvl1pPr algn="l">
              <a:defRPr sz="1300"/>
            </a:lvl1pPr>
          </a:lstStyle>
          <a:p>
            <a:r>
              <a:rPr lang="en-US"/>
              <a:t>Micky Galloway</a:t>
            </a:r>
          </a:p>
        </p:txBody>
      </p:sp>
      <p:sp>
        <p:nvSpPr>
          <p:cNvPr id="7" name="Slide Number Placeholder 6"/>
          <p:cNvSpPr>
            <a:spLocks noGrp="1"/>
          </p:cNvSpPr>
          <p:nvPr>
            <p:ph type="sldNum" sz="quarter" idx="5"/>
          </p:nvPr>
        </p:nvSpPr>
        <p:spPr>
          <a:xfrm>
            <a:off x="4143587" y="9119474"/>
            <a:ext cx="3169920" cy="481726"/>
          </a:xfrm>
          <a:prstGeom prst="rect">
            <a:avLst/>
          </a:prstGeom>
        </p:spPr>
        <p:txBody>
          <a:bodyPr vert="horz" lIns="96661" tIns="48331" rIns="96661" bIns="48331" rtlCol="0" anchor="b"/>
          <a:lstStyle>
            <a:lvl1pPr algn="r">
              <a:defRPr sz="1300"/>
            </a:lvl1pPr>
          </a:lstStyle>
          <a:p>
            <a:fld id="{6CF302F9-2E3E-4334-891C-637439BA831F}" type="slidenum">
              <a:rPr lang="en-US" smtClean="0"/>
              <a:t>‹#›</a:t>
            </a:fld>
            <a:endParaRPr lang="en-US"/>
          </a:p>
        </p:txBody>
      </p:sp>
    </p:spTree>
    <p:extLst>
      <p:ext uri="{BB962C8B-B14F-4D97-AF65-F5344CB8AC3E}">
        <p14:creationId xmlns:p14="http://schemas.microsoft.com/office/powerpoint/2010/main" val="4007497733"/>
      </p:ext>
    </p:extLst>
  </p:cSld>
  <p:clrMap bg1="lt1" tx1="dk1" bg2="lt2" tx2="dk2" accent1="accent1" accent2="accent2" accent3="accent3" accent4="accent4" accent5="accent5" accent6="accent6" hlink="hlink" folHlink="folHlink"/>
  <p:hf/>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31"/>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62F6A2F-C23C-4C7E-AD91-5B703E02239A}" type="datetimeFigureOut">
              <a:rPr lang="en-US" smtClean="0"/>
              <a:t>11/22/2021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FB20EF2-983F-4B0E-9A0A-24FF6CC62E9C}" type="slidenum">
              <a:rPr lang="en-US" smtClean="0"/>
              <a:t>‹#›</a:t>
            </a:fld>
            <a:endParaRPr lang="en-US"/>
          </a:p>
        </p:txBody>
      </p:sp>
    </p:spTree>
    <p:extLst>
      <p:ext uri="{BB962C8B-B14F-4D97-AF65-F5344CB8AC3E}">
        <p14:creationId xmlns:p14="http://schemas.microsoft.com/office/powerpoint/2010/main" val="292359596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62F6A2F-C23C-4C7E-AD91-5B703E02239A}" type="datetimeFigureOut">
              <a:rPr lang="en-US" smtClean="0"/>
              <a:t>11/22/2021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FB20EF2-983F-4B0E-9A0A-24FF6CC62E9C}" type="slidenum">
              <a:rPr lang="en-US" smtClean="0"/>
              <a:t>‹#›</a:t>
            </a:fld>
            <a:endParaRPr lang="en-US"/>
          </a:p>
        </p:txBody>
      </p:sp>
    </p:spTree>
    <p:extLst>
      <p:ext uri="{BB962C8B-B14F-4D97-AF65-F5344CB8AC3E}">
        <p14:creationId xmlns:p14="http://schemas.microsoft.com/office/powerpoint/2010/main" val="98923918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4"/>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44"/>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62F6A2F-C23C-4C7E-AD91-5B703E02239A}" type="datetimeFigureOut">
              <a:rPr lang="en-US" smtClean="0"/>
              <a:t>11/22/2021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FB20EF2-983F-4B0E-9A0A-24FF6CC62E9C}" type="slidenum">
              <a:rPr lang="en-US" smtClean="0"/>
              <a:t>‹#›</a:t>
            </a:fld>
            <a:endParaRPr lang="en-US"/>
          </a:p>
        </p:txBody>
      </p:sp>
    </p:spTree>
    <p:extLst>
      <p:ext uri="{BB962C8B-B14F-4D97-AF65-F5344CB8AC3E}">
        <p14:creationId xmlns:p14="http://schemas.microsoft.com/office/powerpoint/2010/main" val="189563334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657350" y="4464028"/>
            <a:ext cx="6858000" cy="1194650"/>
          </a:xfrm>
        </p:spPr>
        <p:txBody>
          <a:bodyPr wrap="none" anchor="t">
            <a:normAutofit/>
          </a:bodyPr>
          <a:lstStyle>
            <a:lvl1pPr algn="r">
              <a:defRPr sz="7200" b="0" spc="-225">
                <a:gradFill flip="none" rotWithShape="1">
                  <a:gsLst>
                    <a:gs pos="32000">
                      <a:schemeClr val="tx1">
                        <a:lumMod val="89000"/>
                      </a:schemeClr>
                    </a:gs>
                    <a:gs pos="1000">
                      <a:schemeClr val="bg1">
                        <a:lumMod val="41000"/>
                        <a:lumOff val="59000"/>
                      </a:schemeClr>
                    </a:gs>
                    <a:gs pos="100000">
                      <a:schemeClr val="tx2">
                        <a:lumMod val="0"/>
                        <a:lumOff val="100000"/>
                      </a:schemeClr>
                    </a:gs>
                  </a:gsLst>
                  <a:lin ang="8100000" scaled="1"/>
                  <a:tileRect/>
                </a:gradFill>
                <a:effectLst>
                  <a:outerShdw blurRad="469900" dist="342900" dir="5400000" sy="-20000" rotWithShape="0">
                    <a:prstClr val="black">
                      <a:alpha val="66000"/>
                    </a:prstClr>
                  </a:outerShdw>
                </a:effectLst>
                <a:latin typeface="+mj-lt"/>
              </a:defRPr>
            </a:lvl1pPr>
          </a:lstStyle>
          <a:p>
            <a:r>
              <a:rPr lang="en-US"/>
              <a:t>Click to edit Master title style</a:t>
            </a:r>
            <a:endParaRPr lang="en-US" dirty="0"/>
          </a:p>
        </p:txBody>
      </p:sp>
      <p:sp>
        <p:nvSpPr>
          <p:cNvPr id="3" name="Subtitle 2"/>
          <p:cNvSpPr>
            <a:spLocks noGrp="1"/>
          </p:cNvSpPr>
          <p:nvPr>
            <p:ph type="subTitle" idx="1"/>
          </p:nvPr>
        </p:nvSpPr>
        <p:spPr>
          <a:xfrm>
            <a:off x="1657349" y="3829878"/>
            <a:ext cx="6858000" cy="618523"/>
          </a:xfrm>
        </p:spPr>
        <p:txBody>
          <a:bodyPr anchor="b">
            <a:normAutofit/>
          </a:bodyPr>
          <a:lstStyle>
            <a:lvl1pPr marL="0" indent="0" algn="r">
              <a:buNone/>
              <a:defRPr sz="2400" b="0">
                <a:gradFill flip="none" rotWithShape="1">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tileRect/>
                </a:gradFill>
                <a:latin typeface="+mj-lt"/>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7" name="Date Placeholder 6"/>
          <p:cNvSpPr>
            <a:spLocks noGrp="1"/>
          </p:cNvSpPr>
          <p:nvPr>
            <p:ph type="dt" sz="half" idx="10"/>
          </p:nvPr>
        </p:nvSpPr>
        <p:spPr/>
        <p:txBody>
          <a:bodyPr/>
          <a:lstStyle/>
          <a:p>
            <a:endParaRPr lang="en-US" altLang="en-US"/>
          </a:p>
        </p:txBody>
      </p:sp>
      <p:sp>
        <p:nvSpPr>
          <p:cNvPr id="8" name="Footer Placeholder 7"/>
          <p:cNvSpPr>
            <a:spLocks noGrp="1"/>
          </p:cNvSpPr>
          <p:nvPr>
            <p:ph type="ftr" sz="quarter" idx="11"/>
          </p:nvPr>
        </p:nvSpPr>
        <p:spPr/>
        <p:txBody>
          <a:bodyPr/>
          <a:lstStyle/>
          <a:p>
            <a:endParaRPr lang="en-US" altLang="en-US"/>
          </a:p>
        </p:txBody>
      </p:sp>
      <p:sp>
        <p:nvSpPr>
          <p:cNvPr id="9" name="Slide Number Placeholder 8"/>
          <p:cNvSpPr>
            <a:spLocks noGrp="1"/>
          </p:cNvSpPr>
          <p:nvPr>
            <p:ph type="sldNum" sz="quarter" idx="12"/>
          </p:nvPr>
        </p:nvSpPr>
        <p:spPr/>
        <p:txBody>
          <a:bodyPr/>
          <a:lstStyle/>
          <a:p>
            <a:fld id="{2C2085DC-C5DD-4A28-94F6-F9F029BCA1AE}" type="slidenum">
              <a:rPr lang="en-US" altLang="en-US" smtClean="0"/>
              <a:pPr/>
              <a:t>‹#›</a:t>
            </a:fld>
            <a:endParaRPr lang="en-US" altLang="en-US"/>
          </a:p>
        </p:txBody>
      </p:sp>
    </p:spTree>
    <p:extLst>
      <p:ext uri="{BB962C8B-B14F-4D97-AF65-F5344CB8AC3E}">
        <p14:creationId xmlns:p14="http://schemas.microsoft.com/office/powerpoint/2010/main" val="2830549924"/>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endParaRPr lang="en-US" altLang="en-US"/>
          </a:p>
        </p:txBody>
      </p:sp>
      <p:sp>
        <p:nvSpPr>
          <p:cNvPr id="5" name="Footer Placeholder 4"/>
          <p:cNvSpPr>
            <a:spLocks noGrp="1"/>
          </p:cNvSpPr>
          <p:nvPr>
            <p:ph type="ftr" sz="quarter" idx="11"/>
          </p:nvPr>
        </p:nvSpPr>
        <p:spPr/>
        <p:txBody>
          <a:bodyPr/>
          <a:lstStyle/>
          <a:p>
            <a:endParaRPr lang="en-US" altLang="en-US"/>
          </a:p>
        </p:txBody>
      </p:sp>
      <p:sp>
        <p:nvSpPr>
          <p:cNvPr id="6" name="Slide Number Placeholder 5"/>
          <p:cNvSpPr>
            <a:spLocks noGrp="1"/>
          </p:cNvSpPr>
          <p:nvPr>
            <p:ph type="sldNum" sz="quarter" idx="12"/>
          </p:nvPr>
        </p:nvSpPr>
        <p:spPr/>
        <p:txBody>
          <a:bodyPr/>
          <a:lstStyle/>
          <a:p>
            <a:fld id="{71DD7C3C-26EA-48D1-89DB-82086917E937}" type="slidenum">
              <a:rPr lang="en-US" altLang="en-US" smtClean="0"/>
              <a:pPr/>
              <a:t>‹#›</a:t>
            </a:fld>
            <a:endParaRPr lang="en-US" altLang="en-US"/>
          </a:p>
        </p:txBody>
      </p:sp>
    </p:spTree>
    <p:extLst>
      <p:ext uri="{BB962C8B-B14F-4D97-AF65-F5344CB8AC3E}">
        <p14:creationId xmlns:p14="http://schemas.microsoft.com/office/powerpoint/2010/main" val="1493022606"/>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7" name="Title 1"/>
          <p:cNvSpPr>
            <a:spLocks noGrp="1"/>
          </p:cNvSpPr>
          <p:nvPr>
            <p:ph type="ctrTitle"/>
          </p:nvPr>
        </p:nvSpPr>
        <p:spPr>
          <a:xfrm>
            <a:off x="640899" y="4464028"/>
            <a:ext cx="6858000" cy="1194650"/>
          </a:xfrm>
        </p:spPr>
        <p:txBody>
          <a:bodyPr wrap="none" anchor="t">
            <a:normAutofit/>
          </a:bodyPr>
          <a:lstStyle>
            <a:lvl1pPr algn="l">
              <a:defRPr sz="7200" b="0" spc="-225">
                <a:gradFill flip="none" rotWithShape="1">
                  <a:gsLst>
                    <a:gs pos="32000">
                      <a:schemeClr val="tx1">
                        <a:lumMod val="89000"/>
                      </a:schemeClr>
                    </a:gs>
                    <a:gs pos="0">
                      <a:schemeClr val="bg1">
                        <a:lumMod val="47000"/>
                        <a:lumOff val="53000"/>
                      </a:schemeClr>
                    </a:gs>
                    <a:gs pos="100000">
                      <a:schemeClr val="tx2">
                        <a:lumMod val="0"/>
                        <a:lumOff val="100000"/>
                      </a:schemeClr>
                    </a:gs>
                  </a:gsLst>
                  <a:lin ang="8100000" scaled="1"/>
                  <a:tileRect/>
                </a:gradFill>
                <a:effectLst>
                  <a:outerShdw blurRad="469900" dist="342900" dir="5400000" sy="-20000" rotWithShape="0">
                    <a:prstClr val="black">
                      <a:alpha val="66000"/>
                    </a:prstClr>
                  </a:outerShdw>
                </a:effectLst>
                <a:latin typeface="+mj-lt"/>
              </a:defRPr>
            </a:lvl1pPr>
          </a:lstStyle>
          <a:p>
            <a:r>
              <a:rPr lang="en-US"/>
              <a:t>Click to edit Master title style</a:t>
            </a:r>
            <a:endParaRPr lang="en-US" dirty="0"/>
          </a:p>
        </p:txBody>
      </p:sp>
      <p:sp>
        <p:nvSpPr>
          <p:cNvPr id="8" name="Subtitle 2"/>
          <p:cNvSpPr>
            <a:spLocks noGrp="1"/>
          </p:cNvSpPr>
          <p:nvPr>
            <p:ph type="subTitle" idx="1"/>
          </p:nvPr>
        </p:nvSpPr>
        <p:spPr>
          <a:xfrm>
            <a:off x="640899" y="3829878"/>
            <a:ext cx="6858000" cy="617822"/>
          </a:xfrm>
        </p:spPr>
        <p:txBody>
          <a:bodyPr anchor="b">
            <a:normAutofit/>
          </a:bodyPr>
          <a:lstStyle>
            <a:lvl1pPr marL="0" indent="0" algn="l">
              <a:buNone/>
              <a:defRPr sz="2400" b="0">
                <a:gradFill flip="none" rotWithShape="1">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tileRect/>
                </a:gradFill>
                <a:latin typeface="+mj-lt"/>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endParaRPr lang="en-US" altLang="en-US"/>
          </a:p>
        </p:txBody>
      </p:sp>
      <p:sp>
        <p:nvSpPr>
          <p:cNvPr id="5" name="Footer Placeholder 4"/>
          <p:cNvSpPr>
            <a:spLocks noGrp="1"/>
          </p:cNvSpPr>
          <p:nvPr>
            <p:ph type="ftr" sz="quarter" idx="11"/>
          </p:nvPr>
        </p:nvSpPr>
        <p:spPr/>
        <p:txBody>
          <a:bodyPr/>
          <a:lstStyle/>
          <a:p>
            <a:endParaRPr lang="en-US" altLang="en-US"/>
          </a:p>
        </p:txBody>
      </p:sp>
      <p:sp>
        <p:nvSpPr>
          <p:cNvPr id="6" name="Slide Number Placeholder 5"/>
          <p:cNvSpPr>
            <a:spLocks noGrp="1"/>
          </p:cNvSpPr>
          <p:nvPr>
            <p:ph type="sldNum" sz="quarter" idx="12"/>
          </p:nvPr>
        </p:nvSpPr>
        <p:spPr/>
        <p:txBody>
          <a:bodyPr/>
          <a:lstStyle/>
          <a:p>
            <a:fld id="{6075DFFC-4C7E-4580-BD58-D28052B8411C}" type="slidenum">
              <a:rPr lang="en-US" altLang="en-US" smtClean="0"/>
              <a:pPr/>
              <a:t>‹#›</a:t>
            </a:fld>
            <a:endParaRPr lang="en-US" altLang="en-US"/>
          </a:p>
        </p:txBody>
      </p:sp>
    </p:spTree>
    <p:extLst>
      <p:ext uri="{BB962C8B-B14F-4D97-AF65-F5344CB8AC3E}">
        <p14:creationId xmlns:p14="http://schemas.microsoft.com/office/powerpoint/2010/main" val="1120161655"/>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40000" y="1825625"/>
            <a:ext cx="3768912"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739880" y="1825625"/>
            <a:ext cx="377547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endParaRPr lang="en-US" altLang="en-US"/>
          </a:p>
        </p:txBody>
      </p:sp>
      <p:sp>
        <p:nvSpPr>
          <p:cNvPr id="6" name="Footer Placeholder 5"/>
          <p:cNvSpPr>
            <a:spLocks noGrp="1"/>
          </p:cNvSpPr>
          <p:nvPr>
            <p:ph type="ftr" sz="quarter" idx="11"/>
          </p:nvPr>
        </p:nvSpPr>
        <p:spPr/>
        <p:txBody>
          <a:bodyPr/>
          <a:lstStyle/>
          <a:p>
            <a:endParaRPr lang="en-US" altLang="en-US"/>
          </a:p>
        </p:txBody>
      </p:sp>
      <p:sp>
        <p:nvSpPr>
          <p:cNvPr id="7" name="Slide Number Placeholder 6"/>
          <p:cNvSpPr>
            <a:spLocks noGrp="1"/>
          </p:cNvSpPr>
          <p:nvPr>
            <p:ph type="sldNum" sz="quarter" idx="12"/>
          </p:nvPr>
        </p:nvSpPr>
        <p:spPr/>
        <p:txBody>
          <a:bodyPr/>
          <a:lstStyle/>
          <a:p>
            <a:fld id="{3981AFB8-6607-4BFB-A990-26AE2ECB36E5}" type="slidenum">
              <a:rPr lang="en-US" altLang="en-US" smtClean="0"/>
              <a:pPr/>
              <a:t>‹#›</a:t>
            </a:fld>
            <a:endParaRPr lang="en-US" altLang="en-US"/>
          </a:p>
        </p:txBody>
      </p:sp>
    </p:spTree>
    <p:extLst>
      <p:ext uri="{BB962C8B-B14F-4D97-AF65-F5344CB8AC3E}">
        <p14:creationId xmlns:p14="http://schemas.microsoft.com/office/powerpoint/2010/main" val="1278704245"/>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40000" y="1681163"/>
            <a:ext cx="3768912" cy="823912"/>
          </a:xfrm>
        </p:spPr>
        <p:txBody>
          <a:bodyPr anchor="b">
            <a:normAutofit/>
          </a:bodyPr>
          <a:lstStyle>
            <a:lvl1pPr marL="0" indent="0">
              <a:buNone/>
              <a:defRPr sz="20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840000" y="2505075"/>
            <a:ext cx="3768912"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739880" y="1681163"/>
            <a:ext cx="3776661" cy="823912"/>
          </a:xfrm>
        </p:spPr>
        <p:txBody>
          <a:bodyPr vert="horz" lIns="91440" tIns="45720" rIns="91440" bIns="45720" rtlCol="0" anchor="b">
            <a:normAutofit/>
          </a:bodyPr>
          <a:lstStyle>
            <a:lvl1pPr>
              <a:buNone/>
              <a:defRPr lang="en-US" sz="20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stStyle>
          <a:p>
            <a:pPr marL="0" lvl="0" indent="0">
              <a:buNone/>
            </a:pPr>
            <a:r>
              <a:rPr lang="en-US"/>
              <a:t>Click to edit Master text styles</a:t>
            </a:r>
          </a:p>
        </p:txBody>
      </p:sp>
      <p:sp>
        <p:nvSpPr>
          <p:cNvPr id="6" name="Content Placeholder 5"/>
          <p:cNvSpPr>
            <a:spLocks noGrp="1"/>
          </p:cNvSpPr>
          <p:nvPr>
            <p:ph sz="quarter" idx="4"/>
          </p:nvPr>
        </p:nvSpPr>
        <p:spPr>
          <a:xfrm>
            <a:off x="4739880" y="2505075"/>
            <a:ext cx="377666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endParaRPr lang="en-US" altLang="en-US"/>
          </a:p>
        </p:txBody>
      </p:sp>
      <p:sp>
        <p:nvSpPr>
          <p:cNvPr id="8" name="Footer Placeholder 7"/>
          <p:cNvSpPr>
            <a:spLocks noGrp="1"/>
          </p:cNvSpPr>
          <p:nvPr>
            <p:ph type="ftr" sz="quarter" idx="11"/>
          </p:nvPr>
        </p:nvSpPr>
        <p:spPr/>
        <p:txBody>
          <a:bodyPr/>
          <a:lstStyle/>
          <a:p>
            <a:endParaRPr lang="en-US" altLang="en-US"/>
          </a:p>
        </p:txBody>
      </p:sp>
      <p:sp>
        <p:nvSpPr>
          <p:cNvPr id="9" name="Slide Number Placeholder 8"/>
          <p:cNvSpPr>
            <a:spLocks noGrp="1"/>
          </p:cNvSpPr>
          <p:nvPr>
            <p:ph type="sldNum" sz="quarter" idx="12"/>
          </p:nvPr>
        </p:nvSpPr>
        <p:spPr/>
        <p:txBody>
          <a:bodyPr/>
          <a:lstStyle/>
          <a:p>
            <a:fld id="{3D3B5985-F0FB-461C-A410-C18B3EA5F9E1}" type="slidenum">
              <a:rPr lang="en-US" altLang="en-US" smtClean="0"/>
              <a:pPr/>
              <a:t>‹#›</a:t>
            </a:fld>
            <a:endParaRPr lang="en-US" altLang="en-US"/>
          </a:p>
        </p:txBody>
      </p:sp>
    </p:spTree>
    <p:extLst>
      <p:ext uri="{BB962C8B-B14F-4D97-AF65-F5344CB8AC3E}">
        <p14:creationId xmlns:p14="http://schemas.microsoft.com/office/powerpoint/2010/main" val="441360602"/>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endParaRPr lang="en-US" altLang="en-US"/>
          </a:p>
        </p:txBody>
      </p:sp>
      <p:sp>
        <p:nvSpPr>
          <p:cNvPr id="4" name="Footer Placeholder 3"/>
          <p:cNvSpPr>
            <a:spLocks noGrp="1"/>
          </p:cNvSpPr>
          <p:nvPr>
            <p:ph type="ftr" sz="quarter" idx="11"/>
          </p:nvPr>
        </p:nvSpPr>
        <p:spPr/>
        <p:txBody>
          <a:bodyPr/>
          <a:lstStyle/>
          <a:p>
            <a:endParaRPr lang="en-US" altLang="en-US"/>
          </a:p>
        </p:txBody>
      </p:sp>
      <p:sp>
        <p:nvSpPr>
          <p:cNvPr id="5" name="Slide Number Placeholder 4"/>
          <p:cNvSpPr>
            <a:spLocks noGrp="1"/>
          </p:cNvSpPr>
          <p:nvPr>
            <p:ph type="sldNum" sz="quarter" idx="12"/>
          </p:nvPr>
        </p:nvSpPr>
        <p:spPr/>
        <p:txBody>
          <a:bodyPr/>
          <a:lstStyle/>
          <a:p>
            <a:fld id="{FA8F3877-D21C-4381-AFB3-9CF0607A0B12}" type="slidenum">
              <a:rPr lang="en-US" altLang="en-US" smtClean="0"/>
              <a:pPr/>
              <a:t>‹#›</a:t>
            </a:fld>
            <a:endParaRPr lang="en-US" altLang="en-US"/>
          </a:p>
        </p:txBody>
      </p:sp>
    </p:spTree>
    <p:extLst>
      <p:ext uri="{BB962C8B-B14F-4D97-AF65-F5344CB8AC3E}">
        <p14:creationId xmlns:p14="http://schemas.microsoft.com/office/powerpoint/2010/main" val="1783287967"/>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US" altLang="en-US"/>
          </a:p>
        </p:txBody>
      </p:sp>
      <p:sp>
        <p:nvSpPr>
          <p:cNvPr id="3" name="Footer Placeholder 2"/>
          <p:cNvSpPr>
            <a:spLocks noGrp="1"/>
          </p:cNvSpPr>
          <p:nvPr>
            <p:ph type="ftr" sz="quarter" idx="11"/>
          </p:nvPr>
        </p:nvSpPr>
        <p:spPr/>
        <p:txBody>
          <a:bodyPr/>
          <a:lstStyle/>
          <a:p>
            <a:endParaRPr lang="en-US" altLang="en-US"/>
          </a:p>
        </p:txBody>
      </p:sp>
      <p:sp>
        <p:nvSpPr>
          <p:cNvPr id="4" name="Slide Number Placeholder 3"/>
          <p:cNvSpPr>
            <a:spLocks noGrp="1"/>
          </p:cNvSpPr>
          <p:nvPr>
            <p:ph type="sldNum" sz="quarter" idx="12"/>
          </p:nvPr>
        </p:nvSpPr>
        <p:spPr/>
        <p:txBody>
          <a:bodyPr/>
          <a:lstStyle/>
          <a:p>
            <a:fld id="{A5615BA9-689B-4940-B8A1-D0153F61312A}" type="slidenum">
              <a:rPr lang="en-US" altLang="en-US" smtClean="0"/>
              <a:pPr/>
              <a:t>‹#›</a:t>
            </a:fld>
            <a:endParaRPr lang="en-US" altLang="en-US"/>
          </a:p>
        </p:txBody>
      </p:sp>
    </p:spTree>
    <p:extLst>
      <p:ext uri="{BB962C8B-B14F-4D97-AF65-F5344CB8AC3E}">
        <p14:creationId xmlns:p14="http://schemas.microsoft.com/office/powerpoint/2010/main" val="3325948661"/>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40000" y="2057400"/>
            <a:ext cx="2739019" cy="3811588"/>
          </a:xfrm>
        </p:spPr>
        <p:txBody>
          <a:bodyPr>
            <a:normAutofit/>
          </a:bodyPr>
          <a:lstStyle>
            <a:lvl1pPr marL="0" indent="0">
              <a:buNone/>
              <a:defRPr sz="1400">
                <a:gradFill>
                  <a:gsLst>
                    <a:gs pos="15000">
                      <a:schemeClr val="tx2"/>
                    </a:gs>
                    <a:gs pos="73000">
                      <a:schemeClr val="tx2">
                        <a:lumMod val="60000"/>
                        <a:lumOff val="40000"/>
                      </a:schemeClr>
                    </a:gs>
                    <a:gs pos="0">
                      <a:schemeClr val="tx1"/>
                    </a:gs>
                    <a:gs pos="100000">
                      <a:schemeClr val="tx2">
                        <a:lumMod val="0"/>
                        <a:lumOff val="100000"/>
                      </a:schemeClr>
                    </a:gs>
                  </a:gsLst>
                  <a:lin ang="16200000" scaled="1"/>
                </a:gra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altLang="en-US"/>
          </a:p>
        </p:txBody>
      </p:sp>
      <p:sp>
        <p:nvSpPr>
          <p:cNvPr id="6" name="Footer Placeholder 5"/>
          <p:cNvSpPr>
            <a:spLocks noGrp="1"/>
          </p:cNvSpPr>
          <p:nvPr>
            <p:ph type="ftr" sz="quarter" idx="11"/>
          </p:nvPr>
        </p:nvSpPr>
        <p:spPr/>
        <p:txBody>
          <a:bodyPr/>
          <a:lstStyle/>
          <a:p>
            <a:endParaRPr lang="en-US" altLang="en-US"/>
          </a:p>
        </p:txBody>
      </p:sp>
      <p:sp>
        <p:nvSpPr>
          <p:cNvPr id="7" name="Slide Number Placeholder 6"/>
          <p:cNvSpPr>
            <a:spLocks noGrp="1"/>
          </p:cNvSpPr>
          <p:nvPr>
            <p:ph type="sldNum" sz="quarter" idx="12"/>
          </p:nvPr>
        </p:nvSpPr>
        <p:spPr/>
        <p:txBody>
          <a:bodyPr/>
          <a:lstStyle/>
          <a:p>
            <a:fld id="{B837187E-E6D4-4886-BDEE-08F8AEB698FB}" type="slidenum">
              <a:rPr lang="en-US" altLang="en-US" smtClean="0"/>
              <a:pPr/>
              <a:t>‹#›</a:t>
            </a:fld>
            <a:endParaRPr lang="en-US" altLang="en-US"/>
          </a:p>
        </p:txBody>
      </p:sp>
    </p:spTree>
    <p:extLst>
      <p:ext uri="{BB962C8B-B14F-4D97-AF65-F5344CB8AC3E}">
        <p14:creationId xmlns:p14="http://schemas.microsoft.com/office/powerpoint/2010/main" val="3201566818"/>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62F6A2F-C23C-4C7E-AD91-5B703E02239A}" type="datetimeFigureOut">
              <a:rPr lang="en-US" smtClean="0"/>
              <a:t>11/22/2021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FB20EF2-983F-4B0E-9A0A-24FF6CC62E9C}" type="slidenum">
              <a:rPr lang="en-US" smtClean="0"/>
              <a:t>‹#›</a:t>
            </a:fld>
            <a:endParaRPr lang="en-US"/>
          </a:p>
        </p:txBody>
      </p:sp>
    </p:spTree>
    <p:extLst>
      <p:ext uri="{BB962C8B-B14F-4D97-AF65-F5344CB8AC3E}">
        <p14:creationId xmlns:p14="http://schemas.microsoft.com/office/powerpoint/2010/main" val="416922193"/>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4" name="Text Placeholder 3"/>
          <p:cNvSpPr>
            <a:spLocks noGrp="1"/>
          </p:cNvSpPr>
          <p:nvPr>
            <p:ph type="body" sz="half" idx="2"/>
          </p:nvPr>
        </p:nvSpPr>
        <p:spPr>
          <a:xfrm>
            <a:off x="840000" y="2057400"/>
            <a:ext cx="2739019" cy="3811588"/>
          </a:xfrm>
        </p:spPr>
        <p:txBody>
          <a:bodyPr>
            <a:normAutofit/>
          </a:bodyPr>
          <a:lstStyle>
            <a:lvl1pPr marL="0" indent="0">
              <a:buNone/>
              <a:defRPr sz="1400">
                <a:gradFill>
                  <a:gsLst>
                    <a:gs pos="15000">
                      <a:schemeClr val="tx2"/>
                    </a:gs>
                    <a:gs pos="73000">
                      <a:schemeClr val="tx2">
                        <a:lumMod val="60000"/>
                        <a:lumOff val="40000"/>
                      </a:schemeClr>
                    </a:gs>
                    <a:gs pos="0">
                      <a:schemeClr val="tx1"/>
                    </a:gs>
                    <a:gs pos="100000">
                      <a:schemeClr val="tx2">
                        <a:lumMod val="0"/>
                        <a:lumOff val="100000"/>
                      </a:schemeClr>
                    </a:gs>
                  </a:gsLst>
                  <a:lin ang="16200000" scaled="1"/>
                </a:gra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altLang="en-US"/>
          </a:p>
        </p:txBody>
      </p:sp>
      <p:sp>
        <p:nvSpPr>
          <p:cNvPr id="6" name="Footer Placeholder 5"/>
          <p:cNvSpPr>
            <a:spLocks noGrp="1"/>
          </p:cNvSpPr>
          <p:nvPr>
            <p:ph type="ftr" sz="quarter" idx="11"/>
          </p:nvPr>
        </p:nvSpPr>
        <p:spPr/>
        <p:txBody>
          <a:bodyPr/>
          <a:lstStyle/>
          <a:p>
            <a:endParaRPr lang="en-US" altLang="en-US"/>
          </a:p>
        </p:txBody>
      </p:sp>
      <p:sp>
        <p:nvSpPr>
          <p:cNvPr id="7" name="Slide Number Placeholder 6"/>
          <p:cNvSpPr>
            <a:spLocks noGrp="1"/>
          </p:cNvSpPr>
          <p:nvPr>
            <p:ph type="sldNum" sz="quarter" idx="12"/>
          </p:nvPr>
        </p:nvSpPr>
        <p:spPr/>
        <p:txBody>
          <a:bodyPr/>
          <a:lstStyle/>
          <a:p>
            <a:fld id="{86CCBCD0-433E-4322-8891-D43E1F630C1A}" type="slidenum">
              <a:rPr lang="en-US" altLang="en-US" smtClean="0"/>
              <a:pPr/>
              <a:t>‹#›</a:t>
            </a:fld>
            <a:endParaRPr lang="en-US" altLang="en-US"/>
          </a:p>
        </p:txBody>
      </p:sp>
    </p:spTree>
    <p:extLst>
      <p:ext uri="{BB962C8B-B14F-4D97-AF65-F5344CB8AC3E}">
        <p14:creationId xmlns:p14="http://schemas.microsoft.com/office/powerpoint/2010/main" val="3534294966"/>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367161"/>
            <a:ext cx="7886700" cy="819355"/>
          </a:xfrm>
        </p:spPr>
        <p:txBody>
          <a:bodyPr anchor="b"/>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629841" y="987426"/>
            <a:ext cx="7886700" cy="3379735"/>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4" name="Text Placeholder 3"/>
          <p:cNvSpPr>
            <a:spLocks noGrp="1"/>
          </p:cNvSpPr>
          <p:nvPr>
            <p:ph type="body" sz="half" idx="2"/>
          </p:nvPr>
        </p:nvSpPr>
        <p:spPr>
          <a:xfrm>
            <a:off x="629841" y="5186516"/>
            <a:ext cx="7885509" cy="682472"/>
          </a:xfrm>
        </p:spPr>
        <p:txBody>
          <a:bodyPr/>
          <a:lstStyle>
            <a:lvl1pPr marL="0" indent="0">
              <a:buNone/>
              <a:defRPr sz="1200">
                <a:gradFill>
                  <a:gsLst>
                    <a:gs pos="15000">
                      <a:schemeClr val="tx2"/>
                    </a:gs>
                    <a:gs pos="73000">
                      <a:schemeClr val="tx2">
                        <a:lumMod val="60000"/>
                        <a:lumOff val="40000"/>
                      </a:schemeClr>
                    </a:gs>
                    <a:gs pos="0">
                      <a:schemeClr val="tx1"/>
                    </a:gs>
                    <a:gs pos="100000">
                      <a:schemeClr val="tx2">
                        <a:lumMod val="0"/>
                        <a:lumOff val="100000"/>
                      </a:schemeClr>
                    </a:gs>
                  </a:gsLst>
                  <a:lin ang="16200000" scaled="1"/>
                </a:gra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altLang="en-US"/>
          </a:p>
        </p:txBody>
      </p:sp>
      <p:sp>
        <p:nvSpPr>
          <p:cNvPr id="6" name="Footer Placeholder 5"/>
          <p:cNvSpPr>
            <a:spLocks noGrp="1"/>
          </p:cNvSpPr>
          <p:nvPr>
            <p:ph type="ftr" sz="quarter" idx="11"/>
          </p:nvPr>
        </p:nvSpPr>
        <p:spPr/>
        <p:txBody>
          <a:bodyPr/>
          <a:lstStyle/>
          <a:p>
            <a:endParaRPr lang="en-US" altLang="en-US"/>
          </a:p>
        </p:txBody>
      </p:sp>
      <p:sp>
        <p:nvSpPr>
          <p:cNvPr id="7" name="Slide Number Placeholder 6"/>
          <p:cNvSpPr>
            <a:spLocks noGrp="1"/>
          </p:cNvSpPr>
          <p:nvPr>
            <p:ph type="sldNum" sz="quarter" idx="12"/>
          </p:nvPr>
        </p:nvSpPr>
        <p:spPr/>
        <p:txBody>
          <a:bodyPr/>
          <a:lstStyle/>
          <a:p>
            <a:fld id="{562D9CF1-084D-4702-A71D-CADB32F5E74D}" type="slidenum">
              <a:rPr lang="en-US" altLang="en-US" smtClean="0"/>
              <a:pPr/>
              <a:t>‹#›</a:t>
            </a:fld>
            <a:endParaRPr lang="en-US" altLang="en-US"/>
          </a:p>
        </p:txBody>
      </p:sp>
    </p:spTree>
    <p:extLst>
      <p:ext uri="{BB962C8B-B14F-4D97-AF65-F5344CB8AC3E}">
        <p14:creationId xmlns:p14="http://schemas.microsoft.com/office/powerpoint/2010/main" val="949818987"/>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5"/>
            <a:ext cx="7886700" cy="3534344"/>
          </a:xfrm>
        </p:spPr>
        <p:txBody>
          <a:bodyPr anchor="ctr"/>
          <a:lstStyle>
            <a:lvl1pPr>
              <a:defRPr sz="2400"/>
            </a:lvl1pPr>
          </a:lstStyle>
          <a:p>
            <a:r>
              <a:rPr lang="en-US"/>
              <a:t>Click to edit Master title style</a:t>
            </a:r>
            <a:endParaRPr lang="en-US" dirty="0"/>
          </a:p>
        </p:txBody>
      </p:sp>
      <p:sp>
        <p:nvSpPr>
          <p:cNvPr id="4" name="Text Placeholder 3"/>
          <p:cNvSpPr>
            <a:spLocks noGrp="1"/>
          </p:cNvSpPr>
          <p:nvPr>
            <p:ph type="body" sz="half" idx="2"/>
          </p:nvPr>
        </p:nvSpPr>
        <p:spPr>
          <a:xfrm>
            <a:off x="629841" y="4489399"/>
            <a:ext cx="7885509" cy="1501826"/>
          </a:xfrm>
        </p:spPr>
        <p:txBody>
          <a:bodyPr anchor="ct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altLang="en-US"/>
          </a:p>
        </p:txBody>
      </p:sp>
      <p:sp>
        <p:nvSpPr>
          <p:cNvPr id="6" name="Footer Placeholder 5"/>
          <p:cNvSpPr>
            <a:spLocks noGrp="1"/>
          </p:cNvSpPr>
          <p:nvPr>
            <p:ph type="ftr" sz="quarter" idx="11"/>
          </p:nvPr>
        </p:nvSpPr>
        <p:spPr/>
        <p:txBody>
          <a:bodyPr/>
          <a:lstStyle/>
          <a:p>
            <a:endParaRPr lang="en-US" altLang="en-US"/>
          </a:p>
        </p:txBody>
      </p:sp>
      <p:sp>
        <p:nvSpPr>
          <p:cNvPr id="7" name="Slide Number Placeholder 6"/>
          <p:cNvSpPr>
            <a:spLocks noGrp="1"/>
          </p:cNvSpPr>
          <p:nvPr>
            <p:ph type="sldNum" sz="quarter" idx="12"/>
          </p:nvPr>
        </p:nvSpPr>
        <p:spPr/>
        <p:txBody>
          <a:bodyPr/>
          <a:lstStyle/>
          <a:p>
            <a:fld id="{562D9CF1-084D-4702-A71D-CADB32F5E74D}" type="slidenum">
              <a:rPr lang="en-US" altLang="en-US" smtClean="0"/>
              <a:pPr/>
              <a:t>‹#›</a:t>
            </a:fld>
            <a:endParaRPr lang="en-US" altLang="en-US"/>
          </a:p>
        </p:txBody>
      </p:sp>
    </p:spTree>
    <p:extLst>
      <p:ext uri="{BB962C8B-B14F-4D97-AF65-F5344CB8AC3E}">
        <p14:creationId xmlns:p14="http://schemas.microsoft.com/office/powerpoint/2010/main" val="3061118274"/>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084659" y="365125"/>
            <a:ext cx="6977064" cy="2992904"/>
          </a:xfrm>
        </p:spPr>
        <p:txBody>
          <a:bodyPr anchor="ctr"/>
          <a:lstStyle>
            <a:lvl1pPr>
              <a:defRPr sz="3300"/>
            </a:lvl1pPr>
          </a:lstStyle>
          <a:p>
            <a:r>
              <a:rPr lang="en-US"/>
              <a:t>Click to edit Master title style</a:t>
            </a:r>
            <a:endParaRPr lang="en-US" dirty="0"/>
          </a:p>
        </p:txBody>
      </p:sp>
      <p:sp>
        <p:nvSpPr>
          <p:cNvPr id="12" name="Text Placeholder 3"/>
          <p:cNvSpPr>
            <a:spLocks noGrp="1"/>
          </p:cNvSpPr>
          <p:nvPr>
            <p:ph type="body" sz="half" idx="13"/>
          </p:nvPr>
        </p:nvSpPr>
        <p:spPr>
          <a:xfrm>
            <a:off x="1290484" y="3365557"/>
            <a:ext cx="6564224" cy="548968"/>
          </a:xfrm>
        </p:spPr>
        <p:txBody>
          <a:bodyPr anchor="t">
            <a:normAutofit/>
          </a:bodyPr>
          <a:lstStyle>
            <a:lvl1pPr marL="0" indent="0">
              <a:buNone/>
              <a:defRPr sz="105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4" name="Text Placeholder 3"/>
          <p:cNvSpPr>
            <a:spLocks noGrp="1"/>
          </p:cNvSpPr>
          <p:nvPr>
            <p:ph type="body" sz="half" idx="2"/>
          </p:nvPr>
        </p:nvSpPr>
        <p:spPr>
          <a:xfrm>
            <a:off x="628650" y="4501729"/>
            <a:ext cx="7884318" cy="1489496"/>
          </a:xfrm>
        </p:spPr>
        <p:txBody>
          <a:bodyPr anchor="ctr">
            <a:normAutofit/>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altLang="en-US"/>
          </a:p>
        </p:txBody>
      </p:sp>
      <p:sp>
        <p:nvSpPr>
          <p:cNvPr id="6" name="Footer Placeholder 5"/>
          <p:cNvSpPr>
            <a:spLocks noGrp="1"/>
          </p:cNvSpPr>
          <p:nvPr>
            <p:ph type="ftr" sz="quarter" idx="11"/>
          </p:nvPr>
        </p:nvSpPr>
        <p:spPr/>
        <p:txBody>
          <a:bodyPr/>
          <a:lstStyle/>
          <a:p>
            <a:endParaRPr lang="en-US" altLang="en-US"/>
          </a:p>
        </p:txBody>
      </p:sp>
      <p:sp>
        <p:nvSpPr>
          <p:cNvPr id="7" name="Slide Number Placeholder 6"/>
          <p:cNvSpPr>
            <a:spLocks noGrp="1"/>
          </p:cNvSpPr>
          <p:nvPr>
            <p:ph type="sldNum" sz="quarter" idx="12"/>
          </p:nvPr>
        </p:nvSpPr>
        <p:spPr/>
        <p:txBody>
          <a:bodyPr/>
          <a:lstStyle/>
          <a:p>
            <a:fld id="{562D9CF1-084D-4702-A71D-CADB32F5E74D}" type="slidenum">
              <a:rPr lang="en-US" altLang="en-US" smtClean="0"/>
              <a:pPr/>
              <a:t>‹#›</a:t>
            </a:fld>
            <a:endParaRPr lang="en-US" altLang="en-US"/>
          </a:p>
        </p:txBody>
      </p:sp>
      <p:sp>
        <p:nvSpPr>
          <p:cNvPr id="9" name="TextBox 8"/>
          <p:cNvSpPr txBox="1"/>
          <p:nvPr/>
        </p:nvSpPr>
        <p:spPr>
          <a:xfrm>
            <a:off x="833283" y="786824"/>
            <a:ext cx="457200" cy="584776"/>
          </a:xfrm>
          <a:prstGeom prst="rect">
            <a:avLst/>
          </a:prstGeom>
        </p:spPr>
        <p:txBody>
          <a:bodyPr vert="horz" lIns="68580" tIns="34290" rIns="68580" bIns="3429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6000" dirty="0">
                <a:solidFill>
                  <a:schemeClr val="tx1"/>
                </a:solidFill>
                <a:effectLst/>
              </a:rPr>
              <a:t>“</a:t>
            </a:r>
          </a:p>
        </p:txBody>
      </p:sp>
      <p:sp>
        <p:nvSpPr>
          <p:cNvPr id="10" name="TextBox 9"/>
          <p:cNvSpPr txBox="1"/>
          <p:nvPr/>
        </p:nvSpPr>
        <p:spPr>
          <a:xfrm>
            <a:off x="7828359" y="2743200"/>
            <a:ext cx="457200" cy="584776"/>
          </a:xfrm>
          <a:prstGeom prst="rect">
            <a:avLst/>
          </a:prstGeom>
        </p:spPr>
        <p:txBody>
          <a:bodyPr vert="horz" lIns="68580" tIns="34290" rIns="68580" bIns="3429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6000" dirty="0">
                <a:solidFill>
                  <a:schemeClr val="tx1"/>
                </a:solidFill>
                <a:effectLst/>
              </a:rPr>
              <a:t>”</a:t>
            </a:r>
          </a:p>
        </p:txBody>
      </p:sp>
    </p:spTree>
    <p:extLst>
      <p:ext uri="{BB962C8B-B14F-4D97-AF65-F5344CB8AC3E}">
        <p14:creationId xmlns:p14="http://schemas.microsoft.com/office/powerpoint/2010/main" val="2139094072"/>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29841" y="2326968"/>
            <a:ext cx="7886700" cy="2511835"/>
          </a:xfrm>
        </p:spPr>
        <p:txBody>
          <a:bodyPr anchor="b">
            <a:normAutofit/>
          </a:bodyPr>
          <a:lstStyle>
            <a:lvl1pPr>
              <a:defRPr sz="4050"/>
            </a:lvl1pPr>
          </a:lstStyle>
          <a:p>
            <a:r>
              <a:rPr lang="en-US"/>
              <a:t>Click to edit Master title style</a:t>
            </a:r>
            <a:endParaRPr lang="en-US" dirty="0"/>
          </a:p>
        </p:txBody>
      </p:sp>
      <p:sp>
        <p:nvSpPr>
          <p:cNvPr id="4" name="Text Placeholder 3"/>
          <p:cNvSpPr>
            <a:spLocks noGrp="1"/>
          </p:cNvSpPr>
          <p:nvPr>
            <p:ph type="body" sz="half" idx="2"/>
          </p:nvPr>
        </p:nvSpPr>
        <p:spPr>
          <a:xfrm>
            <a:off x="629841" y="4850581"/>
            <a:ext cx="7885509" cy="1140644"/>
          </a:xfrm>
        </p:spPr>
        <p:txBody>
          <a:bodyPr anchor="t"/>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altLang="en-US"/>
          </a:p>
        </p:txBody>
      </p:sp>
      <p:sp>
        <p:nvSpPr>
          <p:cNvPr id="6" name="Footer Placeholder 5"/>
          <p:cNvSpPr>
            <a:spLocks noGrp="1"/>
          </p:cNvSpPr>
          <p:nvPr>
            <p:ph type="ftr" sz="quarter" idx="11"/>
          </p:nvPr>
        </p:nvSpPr>
        <p:spPr/>
        <p:txBody>
          <a:bodyPr/>
          <a:lstStyle/>
          <a:p>
            <a:endParaRPr lang="en-US" altLang="en-US"/>
          </a:p>
        </p:txBody>
      </p:sp>
      <p:sp>
        <p:nvSpPr>
          <p:cNvPr id="7" name="Slide Number Placeholder 6"/>
          <p:cNvSpPr>
            <a:spLocks noGrp="1"/>
          </p:cNvSpPr>
          <p:nvPr>
            <p:ph type="sldNum" sz="quarter" idx="12"/>
          </p:nvPr>
        </p:nvSpPr>
        <p:spPr/>
        <p:txBody>
          <a:bodyPr/>
          <a:lstStyle/>
          <a:p>
            <a:fld id="{562D9CF1-084D-4702-A71D-CADB32F5E74D}" type="slidenum">
              <a:rPr lang="en-US" altLang="en-US" smtClean="0"/>
              <a:pPr/>
              <a:t>‹#›</a:t>
            </a:fld>
            <a:endParaRPr lang="en-US" altLang="en-US"/>
          </a:p>
        </p:txBody>
      </p:sp>
    </p:spTree>
    <p:extLst>
      <p:ext uri="{BB962C8B-B14F-4D97-AF65-F5344CB8AC3E}">
        <p14:creationId xmlns:p14="http://schemas.microsoft.com/office/powerpoint/2010/main" val="371160500"/>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15" name="Title 1"/>
          <p:cNvSpPr>
            <a:spLocks noGrp="1"/>
          </p:cNvSpPr>
          <p:nvPr>
            <p:ph type="title"/>
          </p:nvPr>
        </p:nvSpPr>
        <p:spPr>
          <a:xfrm>
            <a:off x="628650" y="365126"/>
            <a:ext cx="7886700" cy="1325563"/>
          </a:xfrm>
        </p:spPr>
        <p:txBody>
          <a:bodyPr/>
          <a:lstStyle/>
          <a:p>
            <a:r>
              <a:rPr lang="en-US"/>
              <a:t>Click to edit Master title style</a:t>
            </a:r>
            <a:endParaRPr lang="en-US" dirty="0"/>
          </a:p>
        </p:txBody>
      </p:sp>
      <p:sp>
        <p:nvSpPr>
          <p:cNvPr id="7" name="Text Placeholder 2"/>
          <p:cNvSpPr>
            <a:spLocks noGrp="1"/>
          </p:cNvSpPr>
          <p:nvPr>
            <p:ph type="body" idx="1"/>
          </p:nvPr>
        </p:nvSpPr>
        <p:spPr>
          <a:xfrm>
            <a:off x="1002961" y="1885950"/>
            <a:ext cx="2210150" cy="576262"/>
          </a:xfrm>
        </p:spPr>
        <p:txBody>
          <a:bodyPr anchor="b">
            <a:noAutofit/>
          </a:bodyPr>
          <a:lstStyle>
            <a:lvl1pPr marL="0" indent="0">
              <a:buNone/>
              <a:defRPr sz="18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8" name="Text Placeholder 3"/>
          <p:cNvSpPr>
            <a:spLocks noGrp="1"/>
          </p:cNvSpPr>
          <p:nvPr>
            <p:ph type="body" sz="half" idx="15"/>
          </p:nvPr>
        </p:nvSpPr>
        <p:spPr>
          <a:xfrm>
            <a:off x="1017598" y="2571750"/>
            <a:ext cx="2195513" cy="3589338"/>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9" name="Text Placeholder 4"/>
          <p:cNvSpPr>
            <a:spLocks noGrp="1"/>
          </p:cNvSpPr>
          <p:nvPr>
            <p:ph type="body" sz="quarter" idx="3"/>
          </p:nvPr>
        </p:nvSpPr>
        <p:spPr>
          <a:xfrm>
            <a:off x="3440996" y="1885950"/>
            <a:ext cx="2202181" cy="576262"/>
          </a:xfrm>
        </p:spPr>
        <p:txBody>
          <a:bodyPr vert="horz" lIns="91440" tIns="45720" rIns="91440" bIns="45720" rtlCol="0" anchor="b">
            <a:noAutofit/>
          </a:bodyPr>
          <a:lstStyle>
            <a:lvl1pPr>
              <a:buNone/>
              <a:defRPr lang="en-US" sz="18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stStyle>
          <a:p>
            <a:pPr marL="0" lvl="0" indent="0">
              <a:buNone/>
            </a:pPr>
            <a:r>
              <a:rPr lang="en-US"/>
              <a:t>Click to edit Master text styles</a:t>
            </a:r>
          </a:p>
        </p:txBody>
      </p:sp>
      <p:sp>
        <p:nvSpPr>
          <p:cNvPr id="10" name="Text Placeholder 3"/>
          <p:cNvSpPr>
            <a:spLocks noGrp="1"/>
          </p:cNvSpPr>
          <p:nvPr>
            <p:ph type="body" sz="half" idx="16"/>
          </p:nvPr>
        </p:nvSpPr>
        <p:spPr>
          <a:xfrm>
            <a:off x="3433081" y="2571750"/>
            <a:ext cx="2210096" cy="3589338"/>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11" name="Text Placeholder 4"/>
          <p:cNvSpPr>
            <a:spLocks noGrp="1"/>
          </p:cNvSpPr>
          <p:nvPr>
            <p:ph type="body" sz="quarter" idx="13"/>
          </p:nvPr>
        </p:nvSpPr>
        <p:spPr>
          <a:xfrm>
            <a:off x="5871777" y="1885950"/>
            <a:ext cx="2199085" cy="576262"/>
          </a:xfrm>
        </p:spPr>
        <p:txBody>
          <a:bodyPr vert="horz" lIns="91440" tIns="45720" rIns="91440" bIns="45720" rtlCol="0" anchor="b">
            <a:noAutofit/>
          </a:bodyPr>
          <a:lstStyle>
            <a:lvl1pPr>
              <a:buNone/>
              <a:defRPr lang="en-US" sz="1800" b="0" dirty="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stStyle>
          <a:p>
            <a:pPr marL="0" lvl="0" indent="0">
              <a:buNone/>
            </a:pPr>
            <a:r>
              <a:rPr lang="en-US"/>
              <a:t>Click to edit Master text styles</a:t>
            </a:r>
          </a:p>
        </p:txBody>
      </p:sp>
      <p:sp>
        <p:nvSpPr>
          <p:cNvPr id="12" name="Text Placeholder 3"/>
          <p:cNvSpPr>
            <a:spLocks noGrp="1"/>
          </p:cNvSpPr>
          <p:nvPr>
            <p:ph type="body" sz="half" idx="17"/>
          </p:nvPr>
        </p:nvSpPr>
        <p:spPr>
          <a:xfrm>
            <a:off x="5871777" y="2571750"/>
            <a:ext cx="2199085" cy="3589338"/>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3" name="Date Placeholder 2"/>
          <p:cNvSpPr>
            <a:spLocks noGrp="1"/>
          </p:cNvSpPr>
          <p:nvPr>
            <p:ph type="dt" sz="half" idx="10"/>
          </p:nvPr>
        </p:nvSpPr>
        <p:spPr/>
        <p:txBody>
          <a:bodyPr/>
          <a:lstStyle/>
          <a:p>
            <a:endParaRPr lang="en-US" altLang="en-US"/>
          </a:p>
        </p:txBody>
      </p:sp>
      <p:sp>
        <p:nvSpPr>
          <p:cNvPr id="4" name="Footer Placeholder 3"/>
          <p:cNvSpPr>
            <a:spLocks noGrp="1"/>
          </p:cNvSpPr>
          <p:nvPr>
            <p:ph type="ftr" sz="quarter" idx="11"/>
          </p:nvPr>
        </p:nvSpPr>
        <p:spPr/>
        <p:txBody>
          <a:bodyPr/>
          <a:lstStyle/>
          <a:p>
            <a:endParaRPr lang="en-US" altLang="en-US"/>
          </a:p>
        </p:txBody>
      </p:sp>
      <p:sp>
        <p:nvSpPr>
          <p:cNvPr id="5" name="Slide Number Placeholder 4"/>
          <p:cNvSpPr>
            <a:spLocks noGrp="1"/>
          </p:cNvSpPr>
          <p:nvPr>
            <p:ph type="sldNum" sz="quarter" idx="12"/>
          </p:nvPr>
        </p:nvSpPr>
        <p:spPr/>
        <p:txBody>
          <a:bodyPr/>
          <a:lstStyle/>
          <a:p>
            <a:fld id="{562D9CF1-084D-4702-A71D-CADB32F5E74D}" type="slidenum">
              <a:rPr lang="en-US" altLang="en-US" smtClean="0"/>
              <a:pPr/>
              <a:t>‹#›</a:t>
            </a:fld>
            <a:endParaRPr lang="en-US" altLang="en-US"/>
          </a:p>
        </p:txBody>
      </p:sp>
    </p:spTree>
    <p:extLst>
      <p:ext uri="{BB962C8B-B14F-4D97-AF65-F5344CB8AC3E}">
        <p14:creationId xmlns:p14="http://schemas.microsoft.com/office/powerpoint/2010/main" val="2085854104"/>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30" name="Title 1"/>
          <p:cNvSpPr>
            <a:spLocks noGrp="1"/>
          </p:cNvSpPr>
          <p:nvPr>
            <p:ph type="title"/>
          </p:nvPr>
        </p:nvSpPr>
        <p:spPr>
          <a:xfrm>
            <a:off x="628650" y="365126"/>
            <a:ext cx="7886700" cy="1325563"/>
          </a:xfrm>
        </p:spPr>
        <p:txBody>
          <a:bodyPr/>
          <a:lstStyle/>
          <a:p>
            <a:r>
              <a:rPr lang="en-US"/>
              <a:t>Click to edit Master title style</a:t>
            </a:r>
            <a:endParaRPr lang="en-US" dirty="0"/>
          </a:p>
        </p:txBody>
      </p:sp>
      <p:sp>
        <p:nvSpPr>
          <p:cNvPr id="19" name="Text Placeholder 2"/>
          <p:cNvSpPr>
            <a:spLocks noGrp="1"/>
          </p:cNvSpPr>
          <p:nvPr>
            <p:ph type="body" idx="1"/>
          </p:nvPr>
        </p:nvSpPr>
        <p:spPr>
          <a:xfrm>
            <a:off x="999064" y="4297503"/>
            <a:ext cx="2205038" cy="576262"/>
          </a:xfrm>
        </p:spPr>
        <p:txBody>
          <a:bodyPr anchor="b">
            <a:noAutofit/>
          </a:bodyPr>
          <a:lstStyle>
            <a:lvl1pPr marL="0" indent="0">
              <a:buNone/>
              <a:defRPr sz="1800" b="0">
                <a:gradFill>
                  <a:gsLst>
                    <a:gs pos="34000">
                      <a:schemeClr val="tx1">
                        <a:lumMod val="93000"/>
                      </a:schemeClr>
                    </a:gs>
                    <a:gs pos="0">
                      <a:schemeClr val="bg1">
                        <a:lumMod val="41000"/>
                        <a:lumOff val="59000"/>
                      </a:schemeClr>
                    </a:gs>
                    <a:gs pos="100000">
                      <a:schemeClr val="tx2">
                        <a:lumMod val="0"/>
                        <a:lumOff val="100000"/>
                      </a:schemeClr>
                    </a:gs>
                  </a:gsLst>
                  <a:lin ang="4800000" scaled="0"/>
                </a:gra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20" name="Picture Placeholder 2"/>
          <p:cNvSpPr>
            <a:spLocks noGrp="1" noChangeAspect="1"/>
          </p:cNvSpPr>
          <p:nvPr>
            <p:ph type="pic" idx="15"/>
          </p:nvPr>
        </p:nvSpPr>
        <p:spPr>
          <a:xfrm>
            <a:off x="999064" y="2256354"/>
            <a:ext cx="2205038"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200"/>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en-US"/>
              <a:t>Click icon to add picture</a:t>
            </a:r>
            <a:endParaRPr lang="en-US" dirty="0"/>
          </a:p>
        </p:txBody>
      </p:sp>
      <p:sp>
        <p:nvSpPr>
          <p:cNvPr id="21" name="Text Placeholder 3"/>
          <p:cNvSpPr>
            <a:spLocks noGrp="1"/>
          </p:cNvSpPr>
          <p:nvPr>
            <p:ph type="body" sz="half" idx="18"/>
          </p:nvPr>
        </p:nvSpPr>
        <p:spPr>
          <a:xfrm>
            <a:off x="999064" y="4873766"/>
            <a:ext cx="2205038" cy="659189"/>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22" name="Text Placeholder 4"/>
          <p:cNvSpPr>
            <a:spLocks noGrp="1"/>
          </p:cNvSpPr>
          <p:nvPr>
            <p:ph type="body" sz="quarter" idx="3"/>
          </p:nvPr>
        </p:nvSpPr>
        <p:spPr>
          <a:xfrm>
            <a:off x="3426748" y="4297503"/>
            <a:ext cx="2197894" cy="576262"/>
          </a:xfrm>
        </p:spPr>
        <p:txBody>
          <a:bodyPr anchor="b">
            <a:noAutofit/>
          </a:bodyPr>
          <a:lstStyle>
            <a:lvl1pPr marL="0" indent="0">
              <a:buNone/>
              <a:defRPr sz="1800" b="0">
                <a:gradFill>
                  <a:gsLst>
                    <a:gs pos="34000">
                      <a:schemeClr val="tx1">
                        <a:lumMod val="93000"/>
                      </a:schemeClr>
                    </a:gs>
                    <a:gs pos="0">
                      <a:schemeClr val="bg1">
                        <a:lumMod val="41000"/>
                        <a:lumOff val="59000"/>
                      </a:schemeClr>
                    </a:gs>
                    <a:gs pos="100000">
                      <a:schemeClr val="tx2">
                        <a:lumMod val="0"/>
                        <a:lumOff val="100000"/>
                      </a:schemeClr>
                    </a:gs>
                  </a:gsLst>
                  <a:lin ang="4800000" scaled="0"/>
                </a:gra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23" name="Picture Placeholder 2"/>
          <p:cNvSpPr>
            <a:spLocks noGrp="1" noChangeAspect="1"/>
          </p:cNvSpPr>
          <p:nvPr>
            <p:ph type="pic" idx="21"/>
          </p:nvPr>
        </p:nvSpPr>
        <p:spPr>
          <a:xfrm>
            <a:off x="3426747" y="2256354"/>
            <a:ext cx="2197894"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200"/>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en-US"/>
              <a:t>Click icon to add picture</a:t>
            </a:r>
            <a:endParaRPr lang="en-US" dirty="0"/>
          </a:p>
        </p:txBody>
      </p:sp>
      <p:sp>
        <p:nvSpPr>
          <p:cNvPr id="24" name="Text Placeholder 3"/>
          <p:cNvSpPr>
            <a:spLocks noGrp="1"/>
          </p:cNvSpPr>
          <p:nvPr>
            <p:ph type="body" sz="half" idx="19"/>
          </p:nvPr>
        </p:nvSpPr>
        <p:spPr>
          <a:xfrm>
            <a:off x="3425733" y="4873765"/>
            <a:ext cx="2200805" cy="659189"/>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25" name="Text Placeholder 4"/>
          <p:cNvSpPr>
            <a:spLocks noGrp="1"/>
          </p:cNvSpPr>
          <p:nvPr>
            <p:ph type="body" sz="quarter" idx="13"/>
          </p:nvPr>
        </p:nvSpPr>
        <p:spPr>
          <a:xfrm>
            <a:off x="5853242" y="4297503"/>
            <a:ext cx="2199085" cy="576262"/>
          </a:xfrm>
        </p:spPr>
        <p:txBody>
          <a:bodyPr anchor="b">
            <a:noAutofit/>
          </a:bodyPr>
          <a:lstStyle>
            <a:lvl1pPr marL="0" indent="0">
              <a:buNone/>
              <a:defRPr sz="1800" b="0">
                <a:gradFill>
                  <a:gsLst>
                    <a:gs pos="34000">
                      <a:schemeClr val="tx1">
                        <a:lumMod val="93000"/>
                      </a:schemeClr>
                    </a:gs>
                    <a:gs pos="0">
                      <a:schemeClr val="bg1">
                        <a:lumMod val="41000"/>
                        <a:lumOff val="59000"/>
                      </a:schemeClr>
                    </a:gs>
                    <a:gs pos="100000">
                      <a:schemeClr val="tx2">
                        <a:lumMod val="0"/>
                        <a:lumOff val="100000"/>
                      </a:schemeClr>
                    </a:gs>
                  </a:gsLst>
                  <a:lin ang="4800000" scaled="0"/>
                </a:gra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26" name="Picture Placeholder 2"/>
          <p:cNvSpPr>
            <a:spLocks noGrp="1" noChangeAspect="1"/>
          </p:cNvSpPr>
          <p:nvPr>
            <p:ph type="pic" idx="22"/>
          </p:nvPr>
        </p:nvSpPr>
        <p:spPr>
          <a:xfrm>
            <a:off x="5853241" y="2256354"/>
            <a:ext cx="219908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200"/>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en-US"/>
              <a:t>Click icon to add picture</a:t>
            </a:r>
            <a:endParaRPr lang="en-US" dirty="0"/>
          </a:p>
        </p:txBody>
      </p:sp>
      <p:sp>
        <p:nvSpPr>
          <p:cNvPr id="27" name="Text Placeholder 3"/>
          <p:cNvSpPr>
            <a:spLocks noGrp="1"/>
          </p:cNvSpPr>
          <p:nvPr>
            <p:ph type="body" sz="half" idx="20"/>
          </p:nvPr>
        </p:nvSpPr>
        <p:spPr>
          <a:xfrm>
            <a:off x="5853148" y="4873763"/>
            <a:ext cx="2201998" cy="659189"/>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3" name="Date Placeholder 2"/>
          <p:cNvSpPr>
            <a:spLocks noGrp="1"/>
          </p:cNvSpPr>
          <p:nvPr>
            <p:ph type="dt" sz="half" idx="10"/>
          </p:nvPr>
        </p:nvSpPr>
        <p:spPr/>
        <p:txBody>
          <a:bodyPr/>
          <a:lstStyle/>
          <a:p>
            <a:endParaRPr lang="en-US" altLang="en-US"/>
          </a:p>
        </p:txBody>
      </p:sp>
      <p:sp>
        <p:nvSpPr>
          <p:cNvPr id="4" name="Footer Placeholder 3"/>
          <p:cNvSpPr>
            <a:spLocks noGrp="1"/>
          </p:cNvSpPr>
          <p:nvPr>
            <p:ph type="ftr" sz="quarter" idx="11"/>
          </p:nvPr>
        </p:nvSpPr>
        <p:spPr/>
        <p:txBody>
          <a:bodyPr/>
          <a:lstStyle/>
          <a:p>
            <a:endParaRPr lang="en-US" altLang="en-US"/>
          </a:p>
        </p:txBody>
      </p:sp>
      <p:sp>
        <p:nvSpPr>
          <p:cNvPr id="5" name="Slide Number Placeholder 4"/>
          <p:cNvSpPr>
            <a:spLocks noGrp="1"/>
          </p:cNvSpPr>
          <p:nvPr>
            <p:ph type="sldNum" sz="quarter" idx="12"/>
          </p:nvPr>
        </p:nvSpPr>
        <p:spPr/>
        <p:txBody>
          <a:bodyPr/>
          <a:lstStyle/>
          <a:p>
            <a:fld id="{562D9CF1-084D-4702-A71D-CADB32F5E74D}" type="slidenum">
              <a:rPr lang="en-US" altLang="en-US" smtClean="0"/>
              <a:pPr/>
              <a:t>‹#›</a:t>
            </a:fld>
            <a:endParaRPr lang="en-US" altLang="en-US"/>
          </a:p>
        </p:txBody>
      </p:sp>
    </p:spTree>
    <p:extLst>
      <p:ext uri="{BB962C8B-B14F-4D97-AF65-F5344CB8AC3E}">
        <p14:creationId xmlns:p14="http://schemas.microsoft.com/office/powerpoint/2010/main" val="1990498395"/>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2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endParaRPr lang="en-US" altLang="en-US"/>
          </a:p>
        </p:txBody>
      </p:sp>
      <p:sp>
        <p:nvSpPr>
          <p:cNvPr id="5" name="Footer Placeholder 4"/>
          <p:cNvSpPr>
            <a:spLocks noGrp="1"/>
          </p:cNvSpPr>
          <p:nvPr>
            <p:ph type="ftr" sz="quarter" idx="11"/>
          </p:nvPr>
        </p:nvSpPr>
        <p:spPr/>
        <p:txBody>
          <a:bodyPr/>
          <a:lstStyle/>
          <a:p>
            <a:endParaRPr lang="en-US" altLang="en-US"/>
          </a:p>
        </p:txBody>
      </p:sp>
      <p:sp>
        <p:nvSpPr>
          <p:cNvPr id="6" name="Slide Number Placeholder 5"/>
          <p:cNvSpPr>
            <a:spLocks noGrp="1"/>
          </p:cNvSpPr>
          <p:nvPr>
            <p:ph type="sldNum" sz="quarter" idx="12"/>
          </p:nvPr>
        </p:nvSpPr>
        <p:spPr/>
        <p:txBody>
          <a:bodyPr/>
          <a:lstStyle/>
          <a:p>
            <a:fld id="{2814E910-BBD9-4C6C-B553-9F185752B042}" type="slidenum">
              <a:rPr lang="en-US" altLang="en-US" smtClean="0"/>
              <a:pPr/>
              <a:t>‹#›</a:t>
            </a:fld>
            <a:endParaRPr lang="en-US" altLang="en-US"/>
          </a:p>
        </p:txBody>
      </p:sp>
    </p:spTree>
    <p:extLst>
      <p:ext uri="{BB962C8B-B14F-4D97-AF65-F5344CB8AC3E}">
        <p14:creationId xmlns:p14="http://schemas.microsoft.com/office/powerpoint/2010/main" val="2026710463"/>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2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endParaRPr lang="en-US" altLang="en-US"/>
          </a:p>
        </p:txBody>
      </p:sp>
      <p:sp>
        <p:nvSpPr>
          <p:cNvPr id="5" name="Footer Placeholder 4"/>
          <p:cNvSpPr>
            <a:spLocks noGrp="1"/>
          </p:cNvSpPr>
          <p:nvPr>
            <p:ph type="ftr" sz="quarter" idx="11"/>
          </p:nvPr>
        </p:nvSpPr>
        <p:spPr/>
        <p:txBody>
          <a:bodyPr/>
          <a:lstStyle/>
          <a:p>
            <a:endParaRPr lang="en-US" altLang="en-US"/>
          </a:p>
        </p:txBody>
      </p:sp>
      <p:sp>
        <p:nvSpPr>
          <p:cNvPr id="6" name="Slide Number Placeholder 5"/>
          <p:cNvSpPr>
            <a:spLocks noGrp="1"/>
          </p:cNvSpPr>
          <p:nvPr>
            <p:ph type="sldNum" sz="quarter" idx="12"/>
          </p:nvPr>
        </p:nvSpPr>
        <p:spPr/>
        <p:txBody>
          <a:bodyPr/>
          <a:lstStyle/>
          <a:p>
            <a:fld id="{A9B584D8-2FAB-4CF1-AF74-0E7F3D958B3D}" type="slidenum">
              <a:rPr lang="en-US" altLang="en-US" smtClean="0"/>
              <a:pPr/>
              <a:t>‹#›</a:t>
            </a:fld>
            <a:endParaRPr lang="en-US" altLang="en-US"/>
          </a:p>
        </p:txBody>
      </p:sp>
    </p:spTree>
    <p:extLst>
      <p:ext uri="{BB962C8B-B14F-4D97-AF65-F5344CB8AC3E}">
        <p14:creationId xmlns:p14="http://schemas.microsoft.com/office/powerpoint/2010/main" val="2333759581"/>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6"/>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62F6A2F-C23C-4C7E-AD91-5B703E02239A}" type="datetimeFigureOut">
              <a:rPr lang="en-US" smtClean="0"/>
              <a:t>11/22/2021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FB20EF2-983F-4B0E-9A0A-24FF6CC62E9C}" type="slidenum">
              <a:rPr lang="en-US" smtClean="0"/>
              <a:t>‹#›</a:t>
            </a:fld>
            <a:endParaRPr lang="en-US"/>
          </a:p>
        </p:txBody>
      </p:sp>
    </p:spTree>
    <p:extLst>
      <p:ext uri="{BB962C8B-B14F-4D97-AF65-F5344CB8AC3E}">
        <p14:creationId xmlns:p14="http://schemas.microsoft.com/office/powerpoint/2010/main" val="216641496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6"/>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6"/>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62F6A2F-C23C-4C7E-AD91-5B703E02239A}" type="datetimeFigureOut">
              <a:rPr lang="en-US" smtClean="0"/>
              <a:t>11/22/2021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FB20EF2-983F-4B0E-9A0A-24FF6CC62E9C}" type="slidenum">
              <a:rPr lang="en-US" smtClean="0"/>
              <a:t>‹#›</a:t>
            </a:fld>
            <a:endParaRPr lang="en-US"/>
          </a:p>
        </p:txBody>
      </p:sp>
    </p:spTree>
    <p:extLst>
      <p:ext uri="{BB962C8B-B14F-4D97-AF65-F5344CB8AC3E}">
        <p14:creationId xmlns:p14="http://schemas.microsoft.com/office/powerpoint/2010/main" val="67797975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8"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8"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62F6A2F-C23C-4C7E-AD91-5B703E02239A}" type="datetimeFigureOut">
              <a:rPr lang="en-US" smtClean="0"/>
              <a:t>11/22/2021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FB20EF2-983F-4B0E-9A0A-24FF6CC62E9C}" type="slidenum">
              <a:rPr lang="en-US" smtClean="0"/>
              <a:t>‹#›</a:t>
            </a:fld>
            <a:endParaRPr lang="en-US"/>
          </a:p>
        </p:txBody>
      </p:sp>
    </p:spTree>
    <p:extLst>
      <p:ext uri="{BB962C8B-B14F-4D97-AF65-F5344CB8AC3E}">
        <p14:creationId xmlns:p14="http://schemas.microsoft.com/office/powerpoint/2010/main" val="321077232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62F6A2F-C23C-4C7E-AD91-5B703E02239A}" type="datetimeFigureOut">
              <a:rPr lang="en-US" smtClean="0"/>
              <a:t>11/22/2021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FB20EF2-983F-4B0E-9A0A-24FF6CC62E9C}" type="slidenum">
              <a:rPr lang="en-US" smtClean="0"/>
              <a:t>‹#›</a:t>
            </a:fld>
            <a:endParaRPr lang="en-US"/>
          </a:p>
        </p:txBody>
      </p:sp>
    </p:spTree>
    <p:extLst>
      <p:ext uri="{BB962C8B-B14F-4D97-AF65-F5344CB8AC3E}">
        <p14:creationId xmlns:p14="http://schemas.microsoft.com/office/powerpoint/2010/main" val="320893384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62F6A2F-C23C-4C7E-AD91-5B703E02239A}" type="datetimeFigureOut">
              <a:rPr lang="en-US" smtClean="0"/>
              <a:t>11/22/2021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FB20EF2-983F-4B0E-9A0A-24FF6CC62E9C}" type="slidenum">
              <a:rPr lang="en-US" smtClean="0"/>
              <a:t>‹#›</a:t>
            </a:fld>
            <a:endParaRPr lang="en-US"/>
          </a:p>
        </p:txBody>
      </p:sp>
    </p:spTree>
    <p:extLst>
      <p:ext uri="{BB962C8B-B14F-4D97-AF65-F5344CB8AC3E}">
        <p14:creationId xmlns:p14="http://schemas.microsoft.com/office/powerpoint/2010/main" val="394396272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2"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6"/>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2" y="1435103"/>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62F6A2F-C23C-4C7E-AD91-5B703E02239A}" type="datetimeFigureOut">
              <a:rPr lang="en-US" smtClean="0"/>
              <a:t>11/22/2021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FB20EF2-983F-4B0E-9A0A-24FF6CC62E9C}" type="slidenum">
              <a:rPr lang="en-US" smtClean="0"/>
              <a:t>‹#›</a:t>
            </a:fld>
            <a:endParaRPr lang="en-US"/>
          </a:p>
        </p:txBody>
      </p:sp>
    </p:spTree>
    <p:extLst>
      <p:ext uri="{BB962C8B-B14F-4D97-AF65-F5344CB8AC3E}">
        <p14:creationId xmlns:p14="http://schemas.microsoft.com/office/powerpoint/2010/main" val="90695939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62F6A2F-C23C-4C7E-AD91-5B703E02239A}" type="datetimeFigureOut">
              <a:rPr lang="en-US" smtClean="0"/>
              <a:t>11/22/2021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FB20EF2-983F-4B0E-9A0A-24FF6CC62E9C}" type="slidenum">
              <a:rPr lang="en-US" smtClean="0"/>
              <a:t>‹#›</a:t>
            </a:fld>
            <a:endParaRPr lang="en-US"/>
          </a:p>
        </p:txBody>
      </p:sp>
    </p:spTree>
    <p:extLst>
      <p:ext uri="{BB962C8B-B14F-4D97-AF65-F5344CB8AC3E}">
        <p14:creationId xmlns:p14="http://schemas.microsoft.com/office/powerpoint/2010/main" val="16447012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slideLayout" Target="../slideLayouts/slideLayout24.xml"/><Relationship Id="rId18" Type="http://schemas.openxmlformats.org/officeDocument/2006/relationships/theme" Target="../theme/theme2.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17" Type="http://schemas.openxmlformats.org/officeDocument/2006/relationships/slideLayout" Target="../slideLayouts/slideLayout28.xml"/><Relationship Id="rId2" Type="http://schemas.openxmlformats.org/officeDocument/2006/relationships/slideLayout" Target="../slideLayouts/slideLayout13.xml"/><Relationship Id="rId16" Type="http://schemas.openxmlformats.org/officeDocument/2006/relationships/slideLayout" Target="../slideLayouts/slideLayout27.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5" Type="http://schemas.openxmlformats.org/officeDocument/2006/relationships/slideLayout" Target="../slideLayouts/slideLayout26.xml"/><Relationship Id="rId10" Type="http://schemas.openxmlformats.org/officeDocument/2006/relationships/slideLayout" Target="../slideLayouts/slideLayout21.xml"/><Relationship Id="rId19" Type="http://schemas.openxmlformats.org/officeDocument/2006/relationships/image" Target="../media/image2.png"/><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slideLayout" Target="../slideLayouts/slideLayout2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6"/>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6"/>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62F6A2F-C23C-4C7E-AD91-5B703E02239A}" type="datetimeFigureOut">
              <a:rPr lang="en-US" smtClean="0"/>
              <a:t>11/22/2021</a:t>
            </a:fld>
            <a:endParaRPr lang="en-US"/>
          </a:p>
        </p:txBody>
      </p:sp>
      <p:sp>
        <p:nvSpPr>
          <p:cNvPr id="5" name="Footer Placeholder 4"/>
          <p:cNvSpPr>
            <a:spLocks noGrp="1"/>
          </p:cNvSpPr>
          <p:nvPr>
            <p:ph type="ftr" sz="quarter" idx="3"/>
          </p:nvPr>
        </p:nvSpPr>
        <p:spPr>
          <a:xfrm>
            <a:off x="3124200" y="6356356"/>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6"/>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FB20EF2-983F-4B0E-9A0A-24FF6CC62E9C}" type="slidenum">
              <a:rPr lang="en-US" smtClean="0"/>
              <a:t>‹#›</a:t>
            </a:fld>
            <a:endParaRPr lang="en-US"/>
          </a:p>
        </p:txBody>
      </p:sp>
    </p:spTree>
    <p:extLst>
      <p:ext uri="{BB962C8B-B14F-4D97-AF65-F5344CB8AC3E}">
        <p14:creationId xmlns:p14="http://schemas.microsoft.com/office/powerpoint/2010/main" val="1740492252"/>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blipFill dpi="0" rotWithShape="1">
          <a:blip r:embed="rId19">
            <a:lum/>
          </a:blip>
          <a:srcRect/>
          <a:stretch>
            <a:fillRect l="-17000" r="-17000"/>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40000" y="1825625"/>
            <a:ext cx="767535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gradFill flip="none" rotWithShape="1">
                  <a:gsLst>
                    <a:gs pos="28000">
                      <a:schemeClr val="tx1">
                        <a:lumMod val="93000"/>
                      </a:schemeClr>
                    </a:gs>
                    <a:gs pos="0">
                      <a:schemeClr val="bg1">
                        <a:lumMod val="38000"/>
                        <a:lumOff val="62000"/>
                      </a:schemeClr>
                    </a:gs>
                    <a:gs pos="100000">
                      <a:schemeClr val="tx2">
                        <a:lumMod val="0"/>
                        <a:lumOff val="100000"/>
                      </a:schemeClr>
                    </a:gs>
                  </a:gsLst>
                  <a:lin ang="5400000" scaled="1"/>
                  <a:tileRect/>
                </a:gradFill>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prstClr val="black">
                  <a:tint val="75000"/>
                </a:prstClr>
              </a:solidFill>
              <a:effectLst/>
              <a:uLnTx/>
              <a:uFillTx/>
              <a:latin typeface="Calibri"/>
              <a:ea typeface="+mn-ea"/>
              <a:cs typeface="+mn-cs"/>
            </a:endParaRPr>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gradFill flip="none" rotWithShape="1">
                  <a:gsLst>
                    <a:gs pos="28000">
                      <a:schemeClr val="tx1">
                        <a:lumMod val="93000"/>
                      </a:schemeClr>
                    </a:gs>
                    <a:gs pos="0">
                      <a:schemeClr val="bg1">
                        <a:lumMod val="38000"/>
                        <a:lumOff val="62000"/>
                      </a:schemeClr>
                    </a:gs>
                    <a:gs pos="100000">
                      <a:schemeClr val="tx2">
                        <a:lumMod val="0"/>
                        <a:lumOff val="100000"/>
                      </a:schemeClr>
                    </a:gs>
                  </a:gsLst>
                  <a:lin ang="5400000" scaled="1"/>
                  <a:tileRect/>
                </a:gradFill>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prstClr val="black">
                  <a:tint val="75000"/>
                </a:prstClr>
              </a:solidFill>
              <a:effectLst/>
              <a:uLnTx/>
              <a:uFillTx/>
              <a:latin typeface="Calibri"/>
              <a:ea typeface="+mn-ea"/>
              <a:cs typeface="+mn-cs"/>
            </a:endParaRPr>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gradFill flip="none" rotWithShape="1">
                  <a:gsLst>
                    <a:gs pos="28000">
                      <a:schemeClr val="tx1">
                        <a:lumMod val="93000"/>
                      </a:schemeClr>
                    </a:gs>
                    <a:gs pos="0">
                      <a:schemeClr val="bg1">
                        <a:lumMod val="38000"/>
                        <a:lumOff val="62000"/>
                      </a:schemeClr>
                    </a:gs>
                    <a:gs pos="100000">
                      <a:schemeClr val="tx2">
                        <a:lumMod val="0"/>
                        <a:lumOff val="100000"/>
                      </a:schemeClr>
                    </a:gs>
                  </a:gsLst>
                  <a:lin ang="5400000" scaled="1"/>
                  <a:tileRect/>
                </a:gradFill>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282FA3C6-7C60-430F-B028-42B5104B86BE}" type="slidenum">
              <a:rPr kumimoji="0" lang="en-US" sz="12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200" b="0" i="0" u="none" strike="noStrike" kern="1200" cap="none" spc="0" normalizeH="0" baseline="0" noProof="0" dirty="0">
              <a:ln>
                <a:noFill/>
              </a:ln>
              <a:solidFill>
                <a:prstClr val="black">
                  <a:tint val="75000"/>
                </a:prstClr>
              </a:solidFill>
              <a:effectLst/>
              <a:uLnTx/>
              <a:uFillTx/>
              <a:latin typeface="Calibri"/>
              <a:ea typeface="+mn-ea"/>
              <a:cs typeface="+mn-cs"/>
            </a:endParaRPr>
          </a:p>
        </p:txBody>
      </p:sp>
    </p:spTree>
    <p:extLst>
      <p:ext uri="{BB962C8B-B14F-4D97-AF65-F5344CB8AC3E}">
        <p14:creationId xmlns:p14="http://schemas.microsoft.com/office/powerpoint/2010/main" val="2653894626"/>
      </p:ext>
    </p:extLst>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 id="2147483696" r:id="rId12"/>
    <p:sldLayoutId id="2147483697" r:id="rId13"/>
    <p:sldLayoutId id="2147483698" r:id="rId14"/>
    <p:sldLayoutId id="2147483699" r:id="rId15"/>
    <p:sldLayoutId id="2147483700" r:id="rId16"/>
    <p:sldLayoutId id="2147483701" r:id="rId17"/>
  </p:sldLayoutIdLst>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hf hdr="0" ftr="0" dt="0"/>
  <p:txStyles>
    <p:titleStyle>
      <a:lvl1pPr algn="l" defTabSz="685800" rtl="0" eaLnBrk="1" latinLnBrk="0" hangingPunct="1">
        <a:lnSpc>
          <a:spcPct val="90000"/>
        </a:lnSpc>
        <a:spcBef>
          <a:spcPct val="0"/>
        </a:spcBef>
        <a:buNone/>
        <a:defRPr sz="4400" b="0" kern="1200">
          <a:gradFill flip="none" rotWithShape="1">
            <a:gsLst>
              <a:gs pos="28000">
                <a:schemeClr val="tx1">
                  <a:lumMod val="93000"/>
                </a:schemeClr>
              </a:gs>
              <a:gs pos="0">
                <a:schemeClr val="bg1">
                  <a:lumMod val="25000"/>
                  <a:lumOff val="75000"/>
                </a:schemeClr>
              </a:gs>
              <a:gs pos="100000">
                <a:schemeClr val="tx2">
                  <a:lumMod val="0"/>
                  <a:lumOff val="100000"/>
                </a:schemeClr>
              </a:gs>
            </a:gsLst>
            <a:lin ang="4800000" scaled="0"/>
            <a:tileRect/>
          </a:gra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4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20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6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4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4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9D927B-E843-462E-9476-E45B6FC0DDF8}"/>
              </a:ext>
            </a:extLst>
          </p:cNvPr>
          <p:cNvSpPr>
            <a:spLocks noGrp="1"/>
          </p:cNvSpPr>
          <p:nvPr>
            <p:ph type="ctrTitle"/>
          </p:nvPr>
        </p:nvSpPr>
        <p:spPr>
          <a:xfrm>
            <a:off x="305095" y="1905000"/>
            <a:ext cx="8533811" cy="2086725"/>
          </a:xfrm>
        </p:spPr>
        <p:txBody>
          <a:bodyPr>
            <a:spAutoFit/>
          </a:bodyPr>
          <a:lstStyle/>
          <a:p>
            <a:pPr algn="ctr"/>
            <a:r>
              <a:rPr lang="en-US" dirty="0">
                <a:solidFill>
                  <a:schemeClr val="tx1"/>
                </a:solidFill>
              </a:rPr>
              <a:t>A Study Of </a:t>
            </a:r>
            <a:br>
              <a:rPr lang="en-US" dirty="0">
                <a:solidFill>
                  <a:schemeClr val="tx1"/>
                </a:solidFill>
              </a:rPr>
            </a:br>
            <a:r>
              <a:rPr lang="en-US" dirty="0">
                <a:solidFill>
                  <a:schemeClr val="tx1"/>
                </a:solidFill>
              </a:rPr>
              <a:t>The Book Of Revelation</a:t>
            </a:r>
          </a:p>
        </p:txBody>
      </p:sp>
      <p:sp>
        <p:nvSpPr>
          <p:cNvPr id="3" name="Subtitle 2">
            <a:extLst>
              <a:ext uri="{FF2B5EF4-FFF2-40B4-BE49-F238E27FC236}">
                <a16:creationId xmlns:a16="http://schemas.microsoft.com/office/drawing/2014/main" id="{78684570-74C7-4D91-8578-009947D53EE0}"/>
              </a:ext>
            </a:extLst>
          </p:cNvPr>
          <p:cNvSpPr>
            <a:spLocks noGrp="1"/>
          </p:cNvSpPr>
          <p:nvPr>
            <p:ph type="subTitle" idx="1"/>
          </p:nvPr>
        </p:nvSpPr>
        <p:spPr>
          <a:xfrm>
            <a:off x="800100" y="4648918"/>
            <a:ext cx="7696200" cy="424732"/>
          </a:xfrm>
          <a:noFill/>
        </p:spPr>
        <p:txBody>
          <a:bodyPr>
            <a:spAutoFit/>
          </a:bodyPr>
          <a:lstStyle/>
          <a:p>
            <a:pPr algn="ctr"/>
            <a:r>
              <a:rPr lang="en-US" dirty="0">
                <a:solidFill>
                  <a:schemeClr val="tx1"/>
                </a:solidFill>
              </a:rPr>
              <a:t>November 21, 2021</a:t>
            </a:r>
          </a:p>
        </p:txBody>
      </p:sp>
      <p:sp>
        <p:nvSpPr>
          <p:cNvPr id="4" name="Slide Number Placeholder 3">
            <a:extLst>
              <a:ext uri="{FF2B5EF4-FFF2-40B4-BE49-F238E27FC236}">
                <a16:creationId xmlns:a16="http://schemas.microsoft.com/office/drawing/2014/main" id="{42A796AF-6424-41FA-BBC3-01A62FCD2F70}"/>
              </a:ext>
            </a:extLst>
          </p:cNvPr>
          <p:cNvSpPr>
            <a:spLocks noGrp="1"/>
          </p:cNvSpPr>
          <p:nvPr>
            <p:ph type="sldNum" sz="quarter" idx="12"/>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2C2085DC-C5DD-4A28-94F6-F9F029BCA1AE}" type="slidenum">
              <a:rPr kumimoji="0" lang="en-US" altLang="en-US" sz="900" b="1" i="0" u="none" strike="noStrike" kern="1200" cap="none" spc="0" normalizeH="0" baseline="0" noProof="0" smtClean="0">
                <a:ln>
                  <a:noFill/>
                </a:ln>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ffectLst/>
                <a:uLnTx/>
                <a:uFillTx/>
                <a:latin typeface="Times New Roman" panose="02020603050405020304" pitchFamily="18" charset="0"/>
                <a:ea typeface="+mn-ea"/>
                <a:cs typeface="+mn-cs"/>
              </a:rPr>
              <a:pPr marL="0" marR="0" lvl="0" indent="0" algn="r" defTabSz="914400" rtl="0" eaLnBrk="0" fontAlgn="base" latinLnBrk="0" hangingPunct="0">
                <a:lnSpc>
                  <a:spcPct val="100000"/>
                </a:lnSpc>
                <a:spcBef>
                  <a:spcPct val="0"/>
                </a:spcBef>
                <a:spcAft>
                  <a:spcPct val="0"/>
                </a:spcAft>
                <a:buClrTx/>
                <a:buSzTx/>
                <a:buFontTx/>
                <a:buNone/>
                <a:tabLst/>
                <a:defRPr/>
              </a:pPr>
              <a:t>1</a:t>
            </a:fld>
            <a:endParaRPr kumimoji="0" lang="en-US" altLang="en-US" sz="900" b="1" i="0" u="none" strike="noStrike" kern="1200" cap="none" spc="0" normalizeH="0" baseline="0" noProof="0">
              <a:ln>
                <a:noFill/>
              </a:ln>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ffectLst/>
              <a:uLnTx/>
              <a:uFillTx/>
              <a:latin typeface="Times New Roman" panose="02020603050405020304" pitchFamily="18" charset="0"/>
              <a:ea typeface="+mn-ea"/>
              <a:cs typeface="+mn-cs"/>
            </a:endParaRPr>
          </a:p>
        </p:txBody>
      </p:sp>
    </p:spTree>
    <p:extLst>
      <p:ext uri="{BB962C8B-B14F-4D97-AF65-F5344CB8AC3E}">
        <p14:creationId xmlns:p14="http://schemas.microsoft.com/office/powerpoint/2010/main" val="2849984896"/>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74610"/>
            <a:ext cx="8229600" cy="769441"/>
          </a:xfrm>
          <a:solidFill>
            <a:schemeClr val="bg1"/>
          </a:solidFill>
        </p:spPr>
        <p:txBody>
          <a:bodyPr>
            <a:spAutoFit/>
          </a:bodyPr>
          <a:lstStyle/>
          <a:p>
            <a:r>
              <a:rPr lang="en-US" b="1" dirty="0">
                <a:latin typeface="OldCentury" pitchFamily="2" charset="0"/>
              </a:rPr>
              <a:t>Revelation 22:14</a:t>
            </a:r>
          </a:p>
        </p:txBody>
      </p:sp>
      <p:pic>
        <p:nvPicPr>
          <p:cNvPr id="3" name="Content Placeholder 3"/>
          <p:cNvPicPr>
            <a:picLocks noChangeAspect="1" noChangeArrowheads="1"/>
          </p:cNvPicPr>
          <p:nvPr/>
        </p:nvPicPr>
        <p:blipFill>
          <a:blip r:embed="rId2"/>
          <a:srcRect/>
          <a:stretch>
            <a:fillRect/>
          </a:stretch>
        </p:blipFill>
        <p:spPr bwMode="auto">
          <a:xfrm>
            <a:off x="1371600" y="1295400"/>
            <a:ext cx="6400800" cy="5219700"/>
          </a:xfrm>
          <a:prstGeom prst="rect">
            <a:avLst/>
          </a:prstGeom>
          <a:noFill/>
          <a:ln w="9525">
            <a:noFill/>
            <a:miter lim="800000"/>
            <a:headEnd/>
            <a:tailEnd/>
          </a:ln>
        </p:spPr>
      </p:pic>
      <p:sp>
        <p:nvSpPr>
          <p:cNvPr id="4" name="TextBox 3"/>
          <p:cNvSpPr txBox="1"/>
          <p:nvPr/>
        </p:nvSpPr>
        <p:spPr>
          <a:xfrm>
            <a:off x="2052123" y="1725441"/>
            <a:ext cx="4953000" cy="3046988"/>
          </a:xfrm>
          <a:prstGeom prst="rect">
            <a:avLst/>
          </a:prstGeom>
          <a:noFill/>
        </p:spPr>
        <p:txBody>
          <a:bodyPr wrap="square" rtlCol="0">
            <a:spAutoFit/>
          </a:bodyPr>
          <a:lstStyle/>
          <a:p>
            <a:pPr algn="ctr"/>
            <a:r>
              <a:rPr lang="en-US" sz="3200" i="1" dirty="0">
                <a:latin typeface="Book Antiqua" pitchFamily="18" charset="0"/>
              </a:rPr>
              <a:t>“</a:t>
            </a:r>
            <a:r>
              <a:rPr lang="en-US" sz="3200" b="1" i="1" u="sng" dirty="0">
                <a:latin typeface="Book Antiqua" pitchFamily="18" charset="0"/>
              </a:rPr>
              <a:t>Blessed</a:t>
            </a:r>
            <a:r>
              <a:rPr lang="en-US" sz="3200" b="1" i="1" dirty="0">
                <a:latin typeface="Book Antiqua" pitchFamily="18" charset="0"/>
              </a:rPr>
              <a:t> are they that wash their robes, that they may have the right (to come) to the tree of life, and may enter in by the gates into the city</a:t>
            </a:r>
            <a:r>
              <a:rPr lang="en-US" sz="3200" i="1" dirty="0">
                <a:latin typeface="Book Antiqua" pitchFamily="18" charset="0"/>
              </a:rPr>
              <a:t>.”</a:t>
            </a:r>
          </a:p>
        </p:txBody>
      </p:sp>
      <p:sp>
        <p:nvSpPr>
          <p:cNvPr id="5" name="Rectangle 4">
            <a:extLst>
              <a:ext uri="{FF2B5EF4-FFF2-40B4-BE49-F238E27FC236}">
                <a16:creationId xmlns:a16="http://schemas.microsoft.com/office/drawing/2014/main" id="{178C2600-2150-4BEA-AC2C-4B51BBA37B45}"/>
              </a:ext>
            </a:extLst>
          </p:cNvPr>
          <p:cNvSpPr/>
          <p:nvPr/>
        </p:nvSpPr>
        <p:spPr bwMode="auto">
          <a:xfrm>
            <a:off x="0" y="0"/>
            <a:ext cx="9144000" cy="400110"/>
          </a:xfrm>
          <a:prstGeom prst="rect">
            <a:avLst/>
          </a:prstGeom>
          <a:solidFill>
            <a:sysClr val="window" lastClr="FFFFFF"/>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algn="ctr" eaLnBrk="0" fontAlgn="base" hangingPunct="0">
              <a:spcBef>
                <a:spcPct val="0"/>
              </a:spcBef>
              <a:spcAft>
                <a:spcPct val="0"/>
              </a:spcAft>
              <a:defRPr/>
            </a:pPr>
            <a:r>
              <a:rPr lang="en-US" sz="2000" b="1" kern="0" dirty="0">
                <a:latin typeface="Arial" panose="020B0604020202020204" pitchFamily="34" charset="0"/>
                <a:cs typeface="Arial" panose="020B0604020202020204" pitchFamily="34" charset="0"/>
              </a:rPr>
              <a:t>Revelation 22</a:t>
            </a:r>
          </a:p>
        </p:txBody>
      </p:sp>
    </p:spTree>
    <p:extLst>
      <p:ext uri="{BB962C8B-B14F-4D97-AF65-F5344CB8AC3E}">
        <p14:creationId xmlns:p14="http://schemas.microsoft.com/office/powerpoint/2010/main" val="4450181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p:cTn id="7" dur="500" fill="hold"/>
                                        <p:tgtEl>
                                          <p:spTgt spid="4">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4">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4">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37564"/>
            <a:ext cx="8229600" cy="769441"/>
          </a:xfrm>
          <a:solidFill>
            <a:schemeClr val="bg1"/>
          </a:solidFill>
        </p:spPr>
        <p:txBody>
          <a:bodyPr>
            <a:spAutoFit/>
          </a:bodyPr>
          <a:lstStyle/>
          <a:p>
            <a:r>
              <a:rPr lang="en-US" b="1" dirty="0">
                <a:latin typeface="OldCentury" pitchFamily="2" charset="0"/>
              </a:rPr>
              <a:t>Revelation 22:14</a:t>
            </a:r>
          </a:p>
        </p:txBody>
      </p:sp>
      <p:sp>
        <p:nvSpPr>
          <p:cNvPr id="5" name="Rectangle 4">
            <a:extLst>
              <a:ext uri="{FF2B5EF4-FFF2-40B4-BE49-F238E27FC236}">
                <a16:creationId xmlns:a16="http://schemas.microsoft.com/office/drawing/2014/main" id="{178C2600-2150-4BEA-AC2C-4B51BBA37B45}"/>
              </a:ext>
            </a:extLst>
          </p:cNvPr>
          <p:cNvSpPr/>
          <p:nvPr/>
        </p:nvSpPr>
        <p:spPr bwMode="auto">
          <a:xfrm>
            <a:off x="0" y="0"/>
            <a:ext cx="9144000" cy="400110"/>
          </a:xfrm>
          <a:prstGeom prst="rect">
            <a:avLst/>
          </a:prstGeom>
          <a:solidFill>
            <a:sysClr val="window" lastClr="FFFFFF"/>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algn="ctr" eaLnBrk="0" fontAlgn="base" hangingPunct="0">
              <a:spcBef>
                <a:spcPct val="0"/>
              </a:spcBef>
              <a:spcAft>
                <a:spcPct val="0"/>
              </a:spcAft>
              <a:defRPr/>
            </a:pPr>
            <a:r>
              <a:rPr lang="en-US" sz="2000" b="1" kern="0" dirty="0">
                <a:latin typeface="Arial" panose="020B0604020202020204" pitchFamily="34" charset="0"/>
                <a:cs typeface="Arial" panose="020B0604020202020204" pitchFamily="34" charset="0"/>
              </a:rPr>
              <a:t>Revelation 22</a:t>
            </a:r>
          </a:p>
        </p:txBody>
      </p:sp>
      <p:sp>
        <p:nvSpPr>
          <p:cNvPr id="6" name="Content Placeholder 2">
            <a:extLst>
              <a:ext uri="{FF2B5EF4-FFF2-40B4-BE49-F238E27FC236}">
                <a16:creationId xmlns:a16="http://schemas.microsoft.com/office/drawing/2014/main" id="{1A8577CC-CDB7-4E56-841E-DE9F637AFB54}"/>
              </a:ext>
            </a:extLst>
          </p:cNvPr>
          <p:cNvSpPr txBox="1">
            <a:spLocks/>
          </p:cNvSpPr>
          <p:nvPr/>
        </p:nvSpPr>
        <p:spPr>
          <a:xfrm>
            <a:off x="244436" y="1707640"/>
            <a:ext cx="8673219" cy="4930581"/>
          </a:xfrm>
          <a:prstGeom prst="rect">
            <a:avLst/>
          </a:prstGeom>
          <a:solidFill>
            <a:schemeClr val="bg1"/>
          </a:solidFill>
        </p:spPr>
        <p:txBody>
          <a:bodyPr wrap="square">
            <a:sp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en-US" sz="2800" dirty="0">
                <a:latin typeface="Book Antiqua" panose="02040602050305030304" pitchFamily="18" charset="0"/>
              </a:rPr>
              <a:t>Revelation 22:14, </a:t>
            </a:r>
            <a:r>
              <a:rPr lang="en-US" sz="2800" i="1" dirty="0">
                <a:latin typeface="Book Antiqua" panose="02040602050305030304" pitchFamily="18" charset="0"/>
              </a:rPr>
              <a:t>“Blessed are they that wash their robes …” ASV</a:t>
            </a:r>
          </a:p>
          <a:p>
            <a:r>
              <a:rPr lang="en-US" sz="2800" dirty="0">
                <a:latin typeface="Book Antiqua" panose="02040602050305030304" pitchFamily="18" charset="0"/>
              </a:rPr>
              <a:t>Revelation 22:14, </a:t>
            </a:r>
            <a:r>
              <a:rPr lang="en-US" sz="2800" i="1" dirty="0">
                <a:latin typeface="Book Antiqua" panose="02040602050305030304" pitchFamily="18" charset="0"/>
              </a:rPr>
              <a:t>“Blessed are they that do his commandments …” KJV</a:t>
            </a:r>
          </a:p>
          <a:p>
            <a:r>
              <a:rPr lang="en-US" sz="2400" dirty="0">
                <a:latin typeface="Book Antiqua" panose="02040602050305030304" pitchFamily="18" charset="0"/>
              </a:rPr>
              <a:t>William Barclay explains that in the early Greek manuscripts all the words are written in capital letters and there is no space left between them. The two phrases, “those who have washed their robes” (</a:t>
            </a:r>
            <a:r>
              <a:rPr lang="en-US" sz="2400" i="1" dirty="0">
                <a:latin typeface="Book Antiqua" panose="02040602050305030304" pitchFamily="18" charset="0"/>
              </a:rPr>
              <a:t>hoi </a:t>
            </a:r>
            <a:r>
              <a:rPr lang="en-US" sz="2400" i="1" dirty="0" err="1">
                <a:latin typeface="Book Antiqua" panose="02040602050305030304" pitchFamily="18" charset="0"/>
              </a:rPr>
              <a:t>plunontes</a:t>
            </a:r>
            <a:r>
              <a:rPr lang="en-US" sz="2400" i="1" dirty="0">
                <a:latin typeface="Book Antiqua" panose="02040602050305030304" pitchFamily="18" charset="0"/>
              </a:rPr>
              <a:t> </a:t>
            </a:r>
            <a:r>
              <a:rPr lang="en-US" sz="2400" i="1" dirty="0" err="1">
                <a:latin typeface="Book Antiqua" panose="02040602050305030304" pitchFamily="18" charset="0"/>
              </a:rPr>
              <a:t>tas</a:t>
            </a:r>
            <a:r>
              <a:rPr lang="en-US" sz="2400" i="1" dirty="0">
                <a:latin typeface="Book Antiqua" panose="02040602050305030304" pitchFamily="18" charset="0"/>
              </a:rPr>
              <a:t> stolas</a:t>
            </a:r>
            <a:r>
              <a:rPr lang="en-US" sz="2400" dirty="0">
                <a:latin typeface="Book Antiqua" panose="02040602050305030304" pitchFamily="18" charset="0"/>
              </a:rPr>
              <a:t>) and “those who do his commands” (</a:t>
            </a:r>
            <a:r>
              <a:rPr lang="en-US" sz="2400" i="1" dirty="0">
                <a:latin typeface="Book Antiqua" panose="02040602050305030304" pitchFamily="18" charset="0"/>
              </a:rPr>
              <a:t>hoi </a:t>
            </a:r>
            <a:r>
              <a:rPr lang="en-US" sz="2400" i="1" dirty="0" err="1">
                <a:latin typeface="Book Antiqua" panose="02040602050305030304" pitchFamily="18" charset="0"/>
              </a:rPr>
              <a:t>poiountes</a:t>
            </a:r>
            <a:r>
              <a:rPr lang="en-US" sz="2400" i="1" dirty="0">
                <a:latin typeface="Book Antiqua" panose="02040602050305030304" pitchFamily="18" charset="0"/>
              </a:rPr>
              <a:t> </a:t>
            </a:r>
            <a:r>
              <a:rPr lang="en-US" sz="2400" i="1" dirty="0" err="1">
                <a:latin typeface="Book Antiqua" panose="02040602050305030304" pitchFamily="18" charset="0"/>
              </a:rPr>
              <a:t>tas</a:t>
            </a:r>
            <a:r>
              <a:rPr lang="en-US" sz="2400" i="1" dirty="0">
                <a:latin typeface="Book Antiqua" panose="02040602050305030304" pitchFamily="18" charset="0"/>
              </a:rPr>
              <a:t> </a:t>
            </a:r>
            <a:r>
              <a:rPr lang="en-US" sz="2400" i="1" dirty="0" err="1">
                <a:latin typeface="Book Antiqua" panose="02040602050305030304" pitchFamily="18" charset="0"/>
              </a:rPr>
              <a:t>entolas</a:t>
            </a:r>
            <a:r>
              <a:rPr lang="en-US" sz="2400" dirty="0">
                <a:latin typeface="Book Antiqua" panose="02040602050305030304" pitchFamily="18" charset="0"/>
              </a:rPr>
              <a:t>) resemble each other, and perhaps a scribe substituted the phrase used in the Authorized Version</a:t>
            </a:r>
            <a:r>
              <a:rPr lang="en-US" sz="2400" i="1" dirty="0">
                <a:latin typeface="Book Antiqua" panose="02040602050305030304" pitchFamily="18" charset="0"/>
              </a:rPr>
              <a:t>. “Those who have washed their robes” </a:t>
            </a:r>
            <a:r>
              <a:rPr lang="en-US" sz="2400" dirty="0">
                <a:latin typeface="Book Antiqua" panose="02040602050305030304" pitchFamily="18" charset="0"/>
              </a:rPr>
              <a:t>is the reading of the best manuscripts.</a:t>
            </a:r>
            <a:endParaRPr lang="en-US" sz="2400" i="1" dirty="0">
              <a:latin typeface="Book Antiqua" panose="02040602050305030304" pitchFamily="18" charset="0"/>
            </a:endParaRPr>
          </a:p>
        </p:txBody>
      </p:sp>
    </p:spTree>
    <p:extLst>
      <p:ext uri="{BB962C8B-B14F-4D97-AF65-F5344CB8AC3E}">
        <p14:creationId xmlns:p14="http://schemas.microsoft.com/office/powerpoint/2010/main" val="361497819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92716"/>
            <a:ext cx="8229600" cy="769441"/>
          </a:xfrm>
          <a:solidFill>
            <a:schemeClr val="bg1"/>
          </a:solidFill>
        </p:spPr>
        <p:txBody>
          <a:bodyPr>
            <a:spAutoFit/>
          </a:bodyPr>
          <a:lstStyle/>
          <a:p>
            <a:r>
              <a:rPr lang="en-US" b="1" dirty="0">
                <a:latin typeface="OldCentury" pitchFamily="2" charset="0"/>
              </a:rPr>
              <a:t>Revelation 22:14</a:t>
            </a:r>
          </a:p>
        </p:txBody>
      </p:sp>
      <p:sp>
        <p:nvSpPr>
          <p:cNvPr id="5" name="Rectangle 4">
            <a:extLst>
              <a:ext uri="{FF2B5EF4-FFF2-40B4-BE49-F238E27FC236}">
                <a16:creationId xmlns:a16="http://schemas.microsoft.com/office/drawing/2014/main" id="{178C2600-2150-4BEA-AC2C-4B51BBA37B45}"/>
              </a:ext>
            </a:extLst>
          </p:cNvPr>
          <p:cNvSpPr/>
          <p:nvPr/>
        </p:nvSpPr>
        <p:spPr bwMode="auto">
          <a:xfrm>
            <a:off x="0" y="0"/>
            <a:ext cx="9144000" cy="400110"/>
          </a:xfrm>
          <a:prstGeom prst="rect">
            <a:avLst/>
          </a:prstGeom>
          <a:solidFill>
            <a:sysClr val="window" lastClr="FFFFFF"/>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algn="ctr" eaLnBrk="0" fontAlgn="base" hangingPunct="0">
              <a:spcBef>
                <a:spcPct val="0"/>
              </a:spcBef>
              <a:spcAft>
                <a:spcPct val="0"/>
              </a:spcAft>
              <a:defRPr/>
            </a:pPr>
            <a:r>
              <a:rPr lang="en-US" sz="2000" b="1" kern="0" dirty="0">
                <a:latin typeface="Arial" panose="020B0604020202020204" pitchFamily="34" charset="0"/>
                <a:cs typeface="Arial" panose="020B0604020202020204" pitchFamily="34" charset="0"/>
              </a:rPr>
              <a:t>Revelation 22</a:t>
            </a:r>
          </a:p>
        </p:txBody>
      </p:sp>
      <p:sp>
        <p:nvSpPr>
          <p:cNvPr id="6" name="Content Placeholder 2">
            <a:extLst>
              <a:ext uri="{FF2B5EF4-FFF2-40B4-BE49-F238E27FC236}">
                <a16:creationId xmlns:a16="http://schemas.microsoft.com/office/drawing/2014/main" id="{1A8577CC-CDB7-4E56-841E-DE9F637AFB54}"/>
              </a:ext>
            </a:extLst>
          </p:cNvPr>
          <p:cNvSpPr txBox="1">
            <a:spLocks/>
          </p:cNvSpPr>
          <p:nvPr/>
        </p:nvSpPr>
        <p:spPr>
          <a:xfrm>
            <a:off x="144855" y="1481315"/>
            <a:ext cx="8863343" cy="4708981"/>
          </a:xfrm>
          <a:prstGeom prst="rect">
            <a:avLst/>
          </a:prstGeom>
          <a:solidFill>
            <a:schemeClr val="bg1"/>
          </a:solidFill>
        </p:spPr>
        <p:txBody>
          <a:bodyPr wrap="square">
            <a:sp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spcBef>
                <a:spcPts val="0"/>
              </a:spcBef>
              <a:buNone/>
            </a:pPr>
            <a:r>
              <a:rPr lang="en-US" sz="2800" dirty="0">
                <a:latin typeface="Book Antiqua" panose="02040602050305030304" pitchFamily="18" charset="0"/>
              </a:rPr>
              <a:t>Revelation 22:14, </a:t>
            </a:r>
            <a:r>
              <a:rPr lang="en-US" sz="2800" i="1" dirty="0">
                <a:latin typeface="Book Antiqua" panose="02040602050305030304" pitchFamily="18" charset="0"/>
              </a:rPr>
              <a:t>“Blessed are they that wash their robes …” ASV </a:t>
            </a:r>
            <a:r>
              <a:rPr lang="en-US" sz="2800" dirty="0">
                <a:latin typeface="Book Antiqua" panose="02040602050305030304" pitchFamily="18" charset="0"/>
              </a:rPr>
              <a:t>(cf. 7:14; 1:5). </a:t>
            </a:r>
          </a:p>
          <a:p>
            <a:pPr>
              <a:spcBef>
                <a:spcPts val="0"/>
              </a:spcBef>
            </a:pPr>
            <a:r>
              <a:rPr lang="en-US" sz="2800" dirty="0">
                <a:latin typeface="Book Antiqua" pitchFamily="18" charset="0"/>
              </a:rPr>
              <a:t>“By faith they have repented of sins (Acts 2:38), confessed their faith that Jesus is the Son of God (Rom. 10:9-10), and have been buried by baptism into His death (Rom. 6:3-5; Acts 22:16). </a:t>
            </a:r>
          </a:p>
          <a:p>
            <a:pPr>
              <a:spcBef>
                <a:spcPts val="0"/>
              </a:spcBef>
            </a:pPr>
            <a:r>
              <a:rPr lang="en-US" sz="2800" dirty="0">
                <a:latin typeface="Book Antiqua" pitchFamily="18" charset="0"/>
              </a:rPr>
              <a:t>“By man’s disobedience he was driven from the Garden of Eden, and now by obedience man will be granted entrance into the eternal paradise</a:t>
            </a:r>
            <a:br>
              <a:rPr lang="en-US" sz="2800" dirty="0">
                <a:latin typeface="Book Antiqua" panose="02040602050305030304" pitchFamily="18" charset="0"/>
              </a:rPr>
            </a:br>
            <a:r>
              <a:rPr lang="en-US" sz="2800" dirty="0">
                <a:latin typeface="Book Antiqua" panose="02040602050305030304" pitchFamily="18" charset="0"/>
              </a:rPr>
              <a:t>(Heb. 5:8-9).”</a:t>
            </a:r>
            <a:br>
              <a:rPr lang="en-US" sz="2800" dirty="0">
                <a:latin typeface="Book Antiqua" panose="02040602050305030304" pitchFamily="18" charset="0"/>
              </a:rPr>
            </a:br>
            <a:r>
              <a:rPr lang="en-US" sz="2000" dirty="0">
                <a:latin typeface="Book Antiqua" panose="02040602050305030304" pitchFamily="18" charset="0"/>
              </a:rPr>
              <a:t>(Robert Harkrider, </a:t>
            </a:r>
            <a:r>
              <a:rPr lang="en-US" sz="2000" i="1" dirty="0">
                <a:latin typeface="Book Antiqua" panose="02040602050305030304" pitchFamily="18" charset="0"/>
              </a:rPr>
              <a:t>Revelation</a:t>
            </a:r>
            <a:r>
              <a:rPr lang="en-US" sz="2000" dirty="0">
                <a:latin typeface="Book Antiqua" panose="02040602050305030304" pitchFamily="18" charset="0"/>
              </a:rPr>
              <a:t>,</a:t>
            </a:r>
            <a:r>
              <a:rPr lang="en-US" sz="2000" i="1" dirty="0">
                <a:latin typeface="Book Antiqua" panose="02040602050305030304" pitchFamily="18" charset="0"/>
              </a:rPr>
              <a:t> </a:t>
            </a:r>
            <a:r>
              <a:rPr lang="en-US" sz="2000" dirty="0">
                <a:latin typeface="Book Antiqua" panose="02040602050305030304" pitchFamily="18" charset="0"/>
              </a:rPr>
              <a:t>Truth Commentaries, page 318)</a:t>
            </a:r>
          </a:p>
        </p:txBody>
      </p:sp>
    </p:spTree>
    <p:extLst>
      <p:ext uri="{BB962C8B-B14F-4D97-AF65-F5344CB8AC3E}">
        <p14:creationId xmlns:p14="http://schemas.microsoft.com/office/powerpoint/2010/main" val="39894090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88576"/>
            <a:ext cx="8229600" cy="769441"/>
          </a:xfrm>
          <a:solidFill>
            <a:schemeClr val="bg1"/>
          </a:solidFill>
        </p:spPr>
        <p:txBody>
          <a:bodyPr>
            <a:spAutoFit/>
          </a:bodyPr>
          <a:lstStyle/>
          <a:p>
            <a:r>
              <a:rPr lang="en-US" b="1" cap="small" dirty="0">
                <a:latin typeface="OldCentury" pitchFamily="2" charset="0"/>
              </a:rPr>
              <a:t>Men Must Be Prepared</a:t>
            </a:r>
          </a:p>
        </p:txBody>
      </p:sp>
      <p:sp>
        <p:nvSpPr>
          <p:cNvPr id="3" name="Content Placeholder 2"/>
          <p:cNvSpPr>
            <a:spLocks noGrp="1"/>
          </p:cNvSpPr>
          <p:nvPr>
            <p:ph idx="1"/>
          </p:nvPr>
        </p:nvSpPr>
        <p:spPr>
          <a:xfrm>
            <a:off x="457200" y="1371600"/>
            <a:ext cx="8229600" cy="5016758"/>
          </a:xfrm>
          <a:solidFill>
            <a:schemeClr val="bg1"/>
          </a:solidFill>
        </p:spPr>
        <p:txBody>
          <a:bodyPr>
            <a:spAutoFit/>
          </a:bodyPr>
          <a:lstStyle/>
          <a:p>
            <a:r>
              <a:rPr lang="en-US" dirty="0">
                <a:latin typeface="Book Antiqua" panose="02040602050305030304" pitchFamily="18" charset="0"/>
              </a:rPr>
              <a:t>Blessings for those </a:t>
            </a:r>
            <a:r>
              <a:rPr lang="en-US" b="1" dirty="0">
                <a:latin typeface="Book Antiqua" panose="02040602050305030304" pitchFamily="18" charset="0"/>
              </a:rPr>
              <a:t>obedient</a:t>
            </a:r>
          </a:p>
          <a:p>
            <a:r>
              <a:rPr lang="en-US" dirty="0">
                <a:latin typeface="Book Antiqua" pitchFamily="18" charset="0"/>
              </a:rPr>
              <a:t>Have been given access to the </a:t>
            </a:r>
            <a:r>
              <a:rPr lang="en-US" b="1" dirty="0">
                <a:latin typeface="Book Antiqua" panose="02040602050305030304" pitchFamily="18" charset="0"/>
              </a:rPr>
              <a:t>Tree of Life</a:t>
            </a:r>
          </a:p>
          <a:p>
            <a:r>
              <a:rPr lang="en-US" dirty="0">
                <a:latin typeface="Book Antiqua" pitchFamily="18" charset="0"/>
              </a:rPr>
              <a:t>Will enter through the </a:t>
            </a:r>
            <a:r>
              <a:rPr lang="en-US" b="1" dirty="0">
                <a:latin typeface="Book Antiqua" panose="02040602050305030304" pitchFamily="18" charset="0"/>
              </a:rPr>
              <a:t>gates of the city</a:t>
            </a:r>
          </a:p>
          <a:p>
            <a:r>
              <a:rPr lang="en-US" i="1" dirty="0">
                <a:latin typeface="Book Antiqua" pitchFamily="18" charset="0"/>
              </a:rPr>
              <a:t>Washed their robes</a:t>
            </a:r>
            <a:r>
              <a:rPr lang="en-US" dirty="0">
                <a:latin typeface="Book Antiqua" pitchFamily="18" charset="0"/>
              </a:rPr>
              <a:t> – ”</a:t>
            </a:r>
            <a:r>
              <a:rPr lang="en-US" b="1" dirty="0">
                <a:latin typeface="Book Antiqua" panose="02040602050305030304" pitchFamily="18" charset="0"/>
              </a:rPr>
              <a:t>in the blood of the Lamb”</a:t>
            </a:r>
            <a:r>
              <a:rPr lang="en-US" dirty="0">
                <a:latin typeface="Book Antiqua" pitchFamily="18" charset="0"/>
              </a:rPr>
              <a:t> (</a:t>
            </a:r>
            <a:r>
              <a:rPr lang="en-US" b="1" dirty="0">
                <a:latin typeface="Book Antiqua" panose="02040602050305030304" pitchFamily="18" charset="0"/>
              </a:rPr>
              <a:t>ASV</a:t>
            </a:r>
            <a:r>
              <a:rPr lang="en-US" dirty="0">
                <a:latin typeface="Book Antiqua" pitchFamily="18" charset="0"/>
              </a:rPr>
              <a:t>) (</a:t>
            </a:r>
            <a:r>
              <a:rPr lang="en-US" b="1" dirty="0">
                <a:latin typeface="Book Antiqua" panose="02040602050305030304" pitchFamily="18" charset="0"/>
              </a:rPr>
              <a:t>1:5; 7:14</a:t>
            </a:r>
            <a:r>
              <a:rPr lang="en-US" dirty="0">
                <a:latin typeface="Book Antiqua" pitchFamily="18" charset="0"/>
              </a:rPr>
              <a:t>)</a:t>
            </a:r>
          </a:p>
          <a:p>
            <a:r>
              <a:rPr lang="en-US" dirty="0">
                <a:latin typeface="Book Antiqua" pitchFamily="18" charset="0"/>
              </a:rPr>
              <a:t>Entrance into God’s eternal rest is </a:t>
            </a:r>
            <a:r>
              <a:rPr lang="en-US" b="1" dirty="0">
                <a:latin typeface="Book Antiqua" panose="02040602050305030304" pitchFamily="18" charset="0"/>
              </a:rPr>
              <a:t>conditional</a:t>
            </a:r>
          </a:p>
          <a:p>
            <a:r>
              <a:rPr lang="en-US" dirty="0">
                <a:latin typeface="Book Antiqua" pitchFamily="18" charset="0"/>
              </a:rPr>
              <a:t>Only those who have accepted </a:t>
            </a:r>
            <a:r>
              <a:rPr lang="en-US" b="1" dirty="0">
                <a:latin typeface="Book Antiqua" panose="02040602050305030304" pitchFamily="18" charset="0"/>
              </a:rPr>
              <a:t>His terms </a:t>
            </a:r>
            <a:r>
              <a:rPr lang="en-US" dirty="0">
                <a:latin typeface="Book Antiqua" pitchFamily="18" charset="0"/>
              </a:rPr>
              <a:t>will enter!</a:t>
            </a:r>
          </a:p>
        </p:txBody>
      </p:sp>
      <p:sp>
        <p:nvSpPr>
          <p:cNvPr id="4" name="Rectangle 3">
            <a:extLst>
              <a:ext uri="{FF2B5EF4-FFF2-40B4-BE49-F238E27FC236}">
                <a16:creationId xmlns:a16="http://schemas.microsoft.com/office/drawing/2014/main" id="{E1D55E32-E5E7-4D7E-89B3-7B9D9942FD33}"/>
              </a:ext>
            </a:extLst>
          </p:cNvPr>
          <p:cNvSpPr/>
          <p:nvPr/>
        </p:nvSpPr>
        <p:spPr bwMode="auto">
          <a:xfrm>
            <a:off x="0" y="0"/>
            <a:ext cx="9144000" cy="400110"/>
          </a:xfrm>
          <a:prstGeom prst="rect">
            <a:avLst/>
          </a:prstGeom>
          <a:solidFill>
            <a:sysClr val="window" lastClr="FFFFFF"/>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algn="ctr" eaLnBrk="0" fontAlgn="base" hangingPunct="0">
              <a:spcBef>
                <a:spcPct val="0"/>
              </a:spcBef>
              <a:spcAft>
                <a:spcPct val="0"/>
              </a:spcAft>
              <a:defRPr/>
            </a:pPr>
            <a:r>
              <a:rPr lang="en-US" sz="2000" b="1" kern="0" dirty="0">
                <a:latin typeface="Arial" panose="020B0604020202020204" pitchFamily="34" charset="0"/>
                <a:cs typeface="Arial" panose="020B0604020202020204" pitchFamily="34" charset="0"/>
              </a:rPr>
              <a:t>Revelation 22</a:t>
            </a:r>
          </a:p>
        </p:txBody>
      </p:sp>
    </p:spTree>
    <p:extLst>
      <p:ext uri="{BB962C8B-B14F-4D97-AF65-F5344CB8AC3E}">
        <p14:creationId xmlns:p14="http://schemas.microsoft.com/office/powerpoint/2010/main" val="33971265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3">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 calcmode="lin" valueType="num">
                                      <p:cBhvr>
                                        <p:cTn id="14"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3">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 calcmode="lin" valueType="num">
                                      <p:cBhvr>
                                        <p:cTn id="21"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3">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31" presetClass="entr" presetSubtype="0" fill="hold" nodeType="clickEffect">
                                  <p:stCondLst>
                                    <p:cond delay="0"/>
                                  </p:stCondLst>
                                  <p:childTnLst>
                                    <p:set>
                                      <p:cBhvr>
                                        <p:cTn id="27" dur="1" fill="hold">
                                          <p:stCondLst>
                                            <p:cond delay="0"/>
                                          </p:stCondLst>
                                        </p:cTn>
                                        <p:tgtEl>
                                          <p:spTgt spid="3">
                                            <p:txEl>
                                              <p:pRg st="4" end="4"/>
                                            </p:txEl>
                                          </p:spTgt>
                                        </p:tgtEl>
                                        <p:attrNameLst>
                                          <p:attrName>style.visibility</p:attrName>
                                        </p:attrNameLst>
                                      </p:cBhvr>
                                      <p:to>
                                        <p:strVal val="visible"/>
                                      </p:to>
                                    </p:set>
                                    <p:anim calcmode="lin" valueType="num">
                                      <p:cBhvr>
                                        <p:cTn id="28" dur="1000" fill="hold"/>
                                        <p:tgtEl>
                                          <p:spTgt spid="3">
                                            <p:txEl>
                                              <p:pRg st="4" end="4"/>
                                            </p:txEl>
                                          </p:spTgt>
                                        </p:tgtEl>
                                        <p:attrNameLst>
                                          <p:attrName>ppt_w</p:attrName>
                                        </p:attrNameLst>
                                      </p:cBhvr>
                                      <p:tavLst>
                                        <p:tav tm="0">
                                          <p:val>
                                            <p:fltVal val="0"/>
                                          </p:val>
                                        </p:tav>
                                        <p:tav tm="100000">
                                          <p:val>
                                            <p:strVal val="#ppt_w"/>
                                          </p:val>
                                        </p:tav>
                                      </p:tavLst>
                                    </p:anim>
                                    <p:anim calcmode="lin" valueType="num">
                                      <p:cBhvr>
                                        <p:cTn id="29" dur="1000" fill="hold"/>
                                        <p:tgtEl>
                                          <p:spTgt spid="3">
                                            <p:txEl>
                                              <p:pRg st="4" end="4"/>
                                            </p:txEl>
                                          </p:spTgt>
                                        </p:tgtEl>
                                        <p:attrNameLst>
                                          <p:attrName>ppt_h</p:attrName>
                                        </p:attrNameLst>
                                      </p:cBhvr>
                                      <p:tavLst>
                                        <p:tav tm="0">
                                          <p:val>
                                            <p:fltVal val="0"/>
                                          </p:val>
                                        </p:tav>
                                        <p:tav tm="100000">
                                          <p:val>
                                            <p:strVal val="#ppt_h"/>
                                          </p:val>
                                        </p:tav>
                                      </p:tavLst>
                                    </p:anim>
                                    <p:anim calcmode="lin" valueType="num">
                                      <p:cBhvr>
                                        <p:cTn id="30" dur="1000" fill="hold"/>
                                        <p:tgtEl>
                                          <p:spTgt spid="3">
                                            <p:txEl>
                                              <p:pRg st="4" end="4"/>
                                            </p:txEl>
                                          </p:spTgt>
                                        </p:tgtEl>
                                        <p:attrNameLst>
                                          <p:attrName>style.rotation</p:attrName>
                                        </p:attrNameLst>
                                      </p:cBhvr>
                                      <p:tavLst>
                                        <p:tav tm="0">
                                          <p:val>
                                            <p:fltVal val="90"/>
                                          </p:val>
                                        </p:tav>
                                        <p:tav tm="100000">
                                          <p:val>
                                            <p:fltVal val="0"/>
                                          </p:val>
                                        </p:tav>
                                      </p:tavLst>
                                    </p:anim>
                                    <p:animEffect transition="in" filter="fade">
                                      <p:cBhvr>
                                        <p:cTn id="31" dur="1000"/>
                                        <p:tgtEl>
                                          <p:spTgt spid="3">
                                            <p:txEl>
                                              <p:pRg st="4" end="4"/>
                                            </p:txEl>
                                          </p:spTgt>
                                        </p:tgtEl>
                                      </p:cBhvr>
                                    </p:animEffect>
                                  </p:childTnLst>
                                </p:cTn>
                              </p:par>
                              <p:par>
                                <p:cTn id="32" presetID="31" presetClass="entr" presetSubtype="0" fill="hold" nodeType="withEffect">
                                  <p:stCondLst>
                                    <p:cond delay="0"/>
                                  </p:stCondLst>
                                  <p:childTnLst>
                                    <p:set>
                                      <p:cBhvr>
                                        <p:cTn id="33" dur="1" fill="hold">
                                          <p:stCondLst>
                                            <p:cond delay="0"/>
                                          </p:stCondLst>
                                        </p:cTn>
                                        <p:tgtEl>
                                          <p:spTgt spid="3">
                                            <p:txEl>
                                              <p:pRg st="5" end="5"/>
                                            </p:txEl>
                                          </p:spTgt>
                                        </p:tgtEl>
                                        <p:attrNameLst>
                                          <p:attrName>style.visibility</p:attrName>
                                        </p:attrNameLst>
                                      </p:cBhvr>
                                      <p:to>
                                        <p:strVal val="visible"/>
                                      </p:to>
                                    </p:set>
                                    <p:anim calcmode="lin" valueType="num">
                                      <p:cBhvr>
                                        <p:cTn id="34" dur="1000" fill="hold"/>
                                        <p:tgtEl>
                                          <p:spTgt spid="3">
                                            <p:txEl>
                                              <p:pRg st="5" end="5"/>
                                            </p:txEl>
                                          </p:spTgt>
                                        </p:tgtEl>
                                        <p:attrNameLst>
                                          <p:attrName>ppt_w</p:attrName>
                                        </p:attrNameLst>
                                      </p:cBhvr>
                                      <p:tavLst>
                                        <p:tav tm="0">
                                          <p:val>
                                            <p:fltVal val="0"/>
                                          </p:val>
                                        </p:tav>
                                        <p:tav tm="100000">
                                          <p:val>
                                            <p:strVal val="#ppt_w"/>
                                          </p:val>
                                        </p:tav>
                                      </p:tavLst>
                                    </p:anim>
                                    <p:anim calcmode="lin" valueType="num">
                                      <p:cBhvr>
                                        <p:cTn id="35" dur="1000" fill="hold"/>
                                        <p:tgtEl>
                                          <p:spTgt spid="3">
                                            <p:txEl>
                                              <p:pRg st="5" end="5"/>
                                            </p:txEl>
                                          </p:spTgt>
                                        </p:tgtEl>
                                        <p:attrNameLst>
                                          <p:attrName>ppt_h</p:attrName>
                                        </p:attrNameLst>
                                      </p:cBhvr>
                                      <p:tavLst>
                                        <p:tav tm="0">
                                          <p:val>
                                            <p:fltVal val="0"/>
                                          </p:val>
                                        </p:tav>
                                        <p:tav tm="100000">
                                          <p:val>
                                            <p:strVal val="#ppt_h"/>
                                          </p:val>
                                        </p:tav>
                                      </p:tavLst>
                                    </p:anim>
                                    <p:anim calcmode="lin" valueType="num">
                                      <p:cBhvr>
                                        <p:cTn id="36" dur="1000" fill="hold"/>
                                        <p:tgtEl>
                                          <p:spTgt spid="3">
                                            <p:txEl>
                                              <p:pRg st="5" end="5"/>
                                            </p:txEl>
                                          </p:spTgt>
                                        </p:tgtEl>
                                        <p:attrNameLst>
                                          <p:attrName>style.rotation</p:attrName>
                                        </p:attrNameLst>
                                      </p:cBhvr>
                                      <p:tavLst>
                                        <p:tav tm="0">
                                          <p:val>
                                            <p:fltVal val="90"/>
                                          </p:val>
                                        </p:tav>
                                        <p:tav tm="100000">
                                          <p:val>
                                            <p:fltVal val="0"/>
                                          </p:val>
                                        </p:tav>
                                      </p:tavLst>
                                    </p:anim>
                                    <p:animEffect transition="in" filter="fade">
                                      <p:cBhvr>
                                        <p:cTn id="37" dur="10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65557"/>
            <a:ext cx="8229600" cy="769441"/>
          </a:xfrm>
          <a:solidFill>
            <a:schemeClr val="bg1"/>
          </a:solidFill>
        </p:spPr>
        <p:txBody>
          <a:bodyPr>
            <a:spAutoFit/>
          </a:bodyPr>
          <a:lstStyle/>
          <a:p>
            <a:r>
              <a:rPr lang="en-US" b="1" dirty="0">
                <a:latin typeface="OldCentury" pitchFamily="2" charset="0"/>
              </a:rPr>
              <a:t>Revelation 22:15</a:t>
            </a:r>
          </a:p>
        </p:txBody>
      </p:sp>
      <p:pic>
        <p:nvPicPr>
          <p:cNvPr id="3" name="Content Placeholder 3"/>
          <p:cNvPicPr>
            <a:picLocks noChangeAspect="1" noChangeArrowheads="1"/>
          </p:cNvPicPr>
          <p:nvPr/>
        </p:nvPicPr>
        <p:blipFill>
          <a:blip r:embed="rId2"/>
          <a:srcRect/>
          <a:stretch>
            <a:fillRect/>
          </a:stretch>
        </p:blipFill>
        <p:spPr bwMode="auto">
          <a:xfrm>
            <a:off x="1371600" y="1295400"/>
            <a:ext cx="6400800" cy="5162550"/>
          </a:xfrm>
          <a:prstGeom prst="rect">
            <a:avLst/>
          </a:prstGeom>
          <a:noFill/>
          <a:ln w="9525">
            <a:noFill/>
            <a:miter lim="800000"/>
            <a:headEnd/>
            <a:tailEnd/>
          </a:ln>
        </p:spPr>
      </p:pic>
      <p:sp>
        <p:nvSpPr>
          <p:cNvPr id="4" name="TextBox 3"/>
          <p:cNvSpPr txBox="1"/>
          <p:nvPr/>
        </p:nvSpPr>
        <p:spPr>
          <a:xfrm>
            <a:off x="2050235" y="1663571"/>
            <a:ext cx="4953000" cy="3539430"/>
          </a:xfrm>
          <a:prstGeom prst="rect">
            <a:avLst/>
          </a:prstGeom>
          <a:noFill/>
        </p:spPr>
        <p:txBody>
          <a:bodyPr wrap="square" rtlCol="0">
            <a:spAutoFit/>
          </a:bodyPr>
          <a:lstStyle/>
          <a:p>
            <a:pPr algn="ctr"/>
            <a:r>
              <a:rPr lang="en-US" sz="3200" i="1" dirty="0">
                <a:latin typeface="Book Antiqua" pitchFamily="18" charset="0"/>
              </a:rPr>
              <a:t>“</a:t>
            </a:r>
            <a:r>
              <a:rPr lang="en-US" sz="3200" b="1" i="1" dirty="0">
                <a:latin typeface="Book Antiqua" pitchFamily="18" charset="0"/>
              </a:rPr>
              <a:t>Without are the dogs, and the sorcerers, and the fornicators, and the murderers, and the idolaters, and every one that loveth and maketh a lie</a:t>
            </a:r>
            <a:r>
              <a:rPr lang="en-US" sz="3200" i="1" dirty="0">
                <a:latin typeface="Book Antiqua" pitchFamily="18" charset="0"/>
              </a:rPr>
              <a:t>.”</a:t>
            </a:r>
          </a:p>
        </p:txBody>
      </p:sp>
      <p:sp>
        <p:nvSpPr>
          <p:cNvPr id="5" name="Rectangle 4">
            <a:extLst>
              <a:ext uri="{FF2B5EF4-FFF2-40B4-BE49-F238E27FC236}">
                <a16:creationId xmlns:a16="http://schemas.microsoft.com/office/drawing/2014/main" id="{89952E8E-2DCB-43F3-83B4-447533CF98A8}"/>
              </a:ext>
            </a:extLst>
          </p:cNvPr>
          <p:cNvSpPr/>
          <p:nvPr/>
        </p:nvSpPr>
        <p:spPr bwMode="auto">
          <a:xfrm>
            <a:off x="0" y="0"/>
            <a:ext cx="9144000" cy="400110"/>
          </a:xfrm>
          <a:prstGeom prst="rect">
            <a:avLst/>
          </a:prstGeom>
          <a:solidFill>
            <a:sysClr val="window" lastClr="FFFFFF"/>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algn="ctr" eaLnBrk="0" fontAlgn="base" hangingPunct="0">
              <a:spcBef>
                <a:spcPct val="0"/>
              </a:spcBef>
              <a:spcAft>
                <a:spcPct val="0"/>
              </a:spcAft>
              <a:defRPr/>
            </a:pPr>
            <a:r>
              <a:rPr lang="en-US" sz="2000" b="1" kern="0" dirty="0">
                <a:latin typeface="Arial" panose="020B0604020202020204" pitchFamily="34" charset="0"/>
                <a:cs typeface="Arial" panose="020B0604020202020204" pitchFamily="34" charset="0"/>
              </a:rPr>
              <a:t>Revelation 22</a:t>
            </a:r>
          </a:p>
        </p:txBody>
      </p:sp>
    </p:spTree>
    <p:extLst>
      <p:ext uri="{BB962C8B-B14F-4D97-AF65-F5344CB8AC3E}">
        <p14:creationId xmlns:p14="http://schemas.microsoft.com/office/powerpoint/2010/main" val="28979724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p:cTn id="7" dur="500" fill="hold"/>
                                        <p:tgtEl>
                                          <p:spTgt spid="4">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4">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4">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61417"/>
            <a:ext cx="8229600" cy="769441"/>
          </a:xfrm>
          <a:solidFill>
            <a:schemeClr val="bg1"/>
          </a:solidFill>
        </p:spPr>
        <p:txBody>
          <a:bodyPr>
            <a:spAutoFit/>
          </a:bodyPr>
          <a:lstStyle/>
          <a:p>
            <a:r>
              <a:rPr lang="en-US" b="1" cap="small" dirty="0">
                <a:latin typeface="OldCentury" pitchFamily="2" charset="0"/>
              </a:rPr>
              <a:t>Men Must Be Prepared</a:t>
            </a:r>
          </a:p>
        </p:txBody>
      </p:sp>
      <p:sp>
        <p:nvSpPr>
          <p:cNvPr id="3" name="Content Placeholder 2"/>
          <p:cNvSpPr>
            <a:spLocks noGrp="1"/>
          </p:cNvSpPr>
          <p:nvPr>
            <p:ph idx="1"/>
          </p:nvPr>
        </p:nvSpPr>
        <p:spPr>
          <a:xfrm>
            <a:off x="108642" y="1371600"/>
            <a:ext cx="8926716" cy="5447645"/>
          </a:xfrm>
          <a:solidFill>
            <a:schemeClr val="bg1"/>
          </a:solidFill>
        </p:spPr>
        <p:txBody>
          <a:bodyPr wrap="square">
            <a:spAutoFit/>
          </a:bodyPr>
          <a:lstStyle/>
          <a:p>
            <a:pPr>
              <a:spcBef>
                <a:spcPts val="0"/>
              </a:spcBef>
            </a:pPr>
            <a:r>
              <a:rPr lang="en-US" sz="2800" dirty="0">
                <a:latin typeface="Book Antiqua" panose="02040602050305030304" pitchFamily="18" charset="0"/>
              </a:rPr>
              <a:t>Contrast between those who </a:t>
            </a:r>
            <a:r>
              <a:rPr lang="en-US" sz="2800" b="1" dirty="0">
                <a:latin typeface="Book Antiqua" panose="02040602050305030304" pitchFamily="18" charset="0"/>
              </a:rPr>
              <a:t>WILL NOT </a:t>
            </a:r>
            <a:r>
              <a:rPr lang="en-US" sz="2800" dirty="0">
                <a:latin typeface="Book Antiqua" pitchFamily="18" charset="0"/>
              </a:rPr>
              <a:t>enter</a:t>
            </a:r>
          </a:p>
          <a:p>
            <a:pPr>
              <a:spcBef>
                <a:spcPts val="0"/>
              </a:spcBef>
            </a:pPr>
            <a:r>
              <a:rPr lang="en-US" sz="2800" b="1" dirty="0">
                <a:latin typeface="Book Antiqua" panose="02040602050305030304" pitchFamily="18" charset="0"/>
              </a:rPr>
              <a:t>Dogs</a:t>
            </a:r>
            <a:r>
              <a:rPr lang="en-US" sz="2800" dirty="0">
                <a:latin typeface="Book Antiqua" pitchFamily="18" charset="0"/>
              </a:rPr>
              <a:t> – fulfill their lust without restraint (Deuteronomy 23:17-18).</a:t>
            </a:r>
          </a:p>
          <a:p>
            <a:pPr>
              <a:spcBef>
                <a:spcPts val="0"/>
              </a:spcBef>
            </a:pPr>
            <a:r>
              <a:rPr lang="en-US" sz="2800" dirty="0">
                <a:latin typeface="Book Antiqua" pitchFamily="18" charset="0"/>
              </a:rPr>
              <a:t>The term also describes those who reject God’s ways (Psalms 22:16, 20; Philippians 3:2; 2 Peter 2:22).</a:t>
            </a:r>
          </a:p>
          <a:p>
            <a:pPr>
              <a:spcBef>
                <a:spcPts val="0"/>
              </a:spcBef>
            </a:pPr>
            <a:r>
              <a:rPr lang="en-US" sz="2800" b="1" dirty="0">
                <a:latin typeface="Book Antiqua" panose="02040602050305030304" pitchFamily="18" charset="0"/>
              </a:rPr>
              <a:t>Whoremongers</a:t>
            </a:r>
          </a:p>
          <a:p>
            <a:pPr>
              <a:spcBef>
                <a:spcPts val="0"/>
              </a:spcBef>
            </a:pPr>
            <a:r>
              <a:rPr lang="en-US" sz="2800" b="1" dirty="0">
                <a:latin typeface="Book Antiqua" panose="02040602050305030304" pitchFamily="18" charset="0"/>
              </a:rPr>
              <a:t>Sorcerers</a:t>
            </a:r>
          </a:p>
          <a:p>
            <a:pPr>
              <a:spcBef>
                <a:spcPts val="0"/>
              </a:spcBef>
            </a:pPr>
            <a:r>
              <a:rPr lang="en-US" sz="2800" b="1" dirty="0">
                <a:latin typeface="Book Antiqua" panose="02040602050305030304" pitchFamily="18" charset="0"/>
              </a:rPr>
              <a:t>Sexually immoral</a:t>
            </a:r>
          </a:p>
          <a:p>
            <a:pPr>
              <a:spcBef>
                <a:spcPts val="0"/>
              </a:spcBef>
            </a:pPr>
            <a:r>
              <a:rPr lang="en-US" sz="2800" b="1" dirty="0">
                <a:latin typeface="Book Antiqua" panose="02040602050305030304" pitchFamily="18" charset="0"/>
              </a:rPr>
              <a:t>Murderers</a:t>
            </a:r>
          </a:p>
          <a:p>
            <a:pPr>
              <a:spcBef>
                <a:spcPts val="0"/>
              </a:spcBef>
            </a:pPr>
            <a:r>
              <a:rPr lang="en-US" sz="2800" b="1" dirty="0">
                <a:latin typeface="Book Antiqua" panose="02040602050305030304" pitchFamily="18" charset="0"/>
              </a:rPr>
              <a:t>Idolaters</a:t>
            </a:r>
          </a:p>
          <a:p>
            <a:pPr>
              <a:spcBef>
                <a:spcPts val="0"/>
              </a:spcBef>
            </a:pPr>
            <a:r>
              <a:rPr lang="en-US" sz="2800" b="1" dirty="0">
                <a:latin typeface="Book Antiqua" panose="02040602050305030304" pitchFamily="18" charset="0"/>
              </a:rPr>
              <a:t>Liars</a:t>
            </a:r>
          </a:p>
          <a:p>
            <a:pPr>
              <a:spcBef>
                <a:spcPts val="0"/>
              </a:spcBef>
            </a:pPr>
            <a:r>
              <a:rPr lang="en-US" sz="2800" b="1" dirty="0">
                <a:latin typeface="Book Antiqua" panose="02040602050305030304" pitchFamily="18" charset="0"/>
              </a:rPr>
              <a:t>OUTSIDE</a:t>
            </a:r>
            <a:r>
              <a:rPr lang="en-US" sz="2800" dirty="0">
                <a:latin typeface="Book Antiqua" pitchFamily="18" charset="0"/>
              </a:rPr>
              <a:t> the gates!</a:t>
            </a:r>
          </a:p>
        </p:txBody>
      </p:sp>
      <p:sp>
        <p:nvSpPr>
          <p:cNvPr id="4" name="Rectangle 3">
            <a:extLst>
              <a:ext uri="{FF2B5EF4-FFF2-40B4-BE49-F238E27FC236}">
                <a16:creationId xmlns:a16="http://schemas.microsoft.com/office/drawing/2014/main" id="{7311DF40-B6D0-4611-A9B5-F88962DD7170}"/>
              </a:ext>
            </a:extLst>
          </p:cNvPr>
          <p:cNvSpPr/>
          <p:nvPr/>
        </p:nvSpPr>
        <p:spPr bwMode="auto">
          <a:xfrm>
            <a:off x="0" y="0"/>
            <a:ext cx="9144000" cy="400110"/>
          </a:xfrm>
          <a:prstGeom prst="rect">
            <a:avLst/>
          </a:prstGeom>
          <a:solidFill>
            <a:sysClr val="window" lastClr="FFFFFF"/>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algn="ctr" eaLnBrk="0" fontAlgn="base" hangingPunct="0">
              <a:spcBef>
                <a:spcPct val="0"/>
              </a:spcBef>
              <a:spcAft>
                <a:spcPct val="0"/>
              </a:spcAft>
              <a:defRPr/>
            </a:pPr>
            <a:r>
              <a:rPr lang="en-US" sz="2000" b="1" kern="0" dirty="0">
                <a:latin typeface="Arial" panose="020B0604020202020204" pitchFamily="34" charset="0"/>
                <a:cs typeface="Arial" panose="020B0604020202020204" pitchFamily="34" charset="0"/>
              </a:rPr>
              <a:t>Revelation 22</a:t>
            </a:r>
          </a:p>
        </p:txBody>
      </p:sp>
      <p:sp>
        <p:nvSpPr>
          <p:cNvPr id="5" name="TextBox 4">
            <a:extLst>
              <a:ext uri="{FF2B5EF4-FFF2-40B4-BE49-F238E27FC236}">
                <a16:creationId xmlns:a16="http://schemas.microsoft.com/office/drawing/2014/main" id="{3F8E9153-3D0D-41EA-BC49-119DB171056F}"/>
              </a:ext>
            </a:extLst>
          </p:cNvPr>
          <p:cNvSpPr txBox="1"/>
          <p:nvPr/>
        </p:nvSpPr>
        <p:spPr>
          <a:xfrm>
            <a:off x="3817379" y="4554863"/>
            <a:ext cx="2682145" cy="523220"/>
          </a:xfrm>
          <a:prstGeom prst="rect">
            <a:avLst/>
          </a:prstGeom>
          <a:noFill/>
        </p:spPr>
        <p:txBody>
          <a:bodyPr wrap="none" rtlCol="0">
            <a:spAutoFit/>
          </a:bodyPr>
          <a:lstStyle/>
          <a:p>
            <a:r>
              <a:rPr lang="en-US" sz="2800" b="1" dirty="0">
                <a:latin typeface="Book Antiqua" panose="02040602050305030304" pitchFamily="18" charset="0"/>
              </a:rPr>
              <a:t>Revelation 21:8</a:t>
            </a:r>
          </a:p>
        </p:txBody>
      </p:sp>
      <p:sp>
        <p:nvSpPr>
          <p:cNvPr id="6" name="Right Brace 5">
            <a:extLst>
              <a:ext uri="{FF2B5EF4-FFF2-40B4-BE49-F238E27FC236}">
                <a16:creationId xmlns:a16="http://schemas.microsoft.com/office/drawing/2014/main" id="{7C4852F0-B35D-4E8D-8F32-3BD6721A13BF}"/>
              </a:ext>
            </a:extLst>
          </p:cNvPr>
          <p:cNvSpPr/>
          <p:nvPr/>
        </p:nvSpPr>
        <p:spPr>
          <a:xfrm>
            <a:off x="3486154" y="3649665"/>
            <a:ext cx="266523" cy="2333625"/>
          </a:xfrm>
          <a:prstGeom prst="rightBrace">
            <a:avLst/>
          </a:prstGeom>
        </p:spPr>
        <p:style>
          <a:lnRef idx="1">
            <a:schemeClr val="dk1"/>
          </a:lnRef>
          <a:fillRef idx="0">
            <a:schemeClr val="dk1"/>
          </a:fillRef>
          <a:effectRef idx="0">
            <a:schemeClr val="dk1"/>
          </a:effectRef>
          <a:fontRef idx="minor">
            <a:schemeClr val="tx1"/>
          </a:fontRef>
        </p:style>
        <p:txBody>
          <a:bodyPr rtlCol="0" anchor="ctr"/>
          <a:lstStyle/>
          <a:p>
            <a:pPr algn="ctr"/>
            <a:endParaRPr lang="en-US">
              <a:solidFill>
                <a:prstClr val="black"/>
              </a:solidFill>
              <a:latin typeface="Calibri"/>
            </a:endParaRPr>
          </a:p>
        </p:txBody>
      </p:sp>
    </p:spTree>
    <p:extLst>
      <p:ext uri="{BB962C8B-B14F-4D97-AF65-F5344CB8AC3E}">
        <p14:creationId xmlns:p14="http://schemas.microsoft.com/office/powerpoint/2010/main" val="30755122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1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1" end="1"/>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 calcmode="lin" valueType="num">
                                      <p:cBhvr>
                                        <p:cTn id="15"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6"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17"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18" dur="1000"/>
                                        <p:tgtEl>
                                          <p:spTgt spid="3">
                                            <p:txEl>
                                              <p:pRg st="2" end="2"/>
                                            </p:txEl>
                                          </p:spTgt>
                                        </p:tgtEl>
                                      </p:cBhvr>
                                    </p:animEffect>
                                  </p:childTnLst>
                                </p:cTn>
                              </p:par>
                              <p:par>
                                <p:cTn id="19" presetID="31" presetClass="entr" presetSubtype="0" fill="hold" nodeType="with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 calcmode="lin" valueType="num">
                                      <p:cBhvr>
                                        <p:cTn id="21" dur="10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2" dur="1000" fill="hold"/>
                                        <p:tgtEl>
                                          <p:spTgt spid="3">
                                            <p:txEl>
                                              <p:pRg st="3" end="3"/>
                                            </p:txEl>
                                          </p:spTgt>
                                        </p:tgtEl>
                                        <p:attrNameLst>
                                          <p:attrName>ppt_h</p:attrName>
                                        </p:attrNameLst>
                                      </p:cBhvr>
                                      <p:tavLst>
                                        <p:tav tm="0">
                                          <p:val>
                                            <p:fltVal val="0"/>
                                          </p:val>
                                        </p:tav>
                                        <p:tav tm="100000">
                                          <p:val>
                                            <p:strVal val="#ppt_h"/>
                                          </p:val>
                                        </p:tav>
                                      </p:tavLst>
                                    </p:anim>
                                    <p:anim calcmode="lin" valueType="num">
                                      <p:cBhvr>
                                        <p:cTn id="23" dur="1000" fill="hold"/>
                                        <p:tgtEl>
                                          <p:spTgt spid="3">
                                            <p:txEl>
                                              <p:pRg st="3" end="3"/>
                                            </p:txEl>
                                          </p:spTgt>
                                        </p:tgtEl>
                                        <p:attrNameLst>
                                          <p:attrName>style.rotation</p:attrName>
                                        </p:attrNameLst>
                                      </p:cBhvr>
                                      <p:tavLst>
                                        <p:tav tm="0">
                                          <p:val>
                                            <p:fltVal val="90"/>
                                          </p:val>
                                        </p:tav>
                                        <p:tav tm="100000">
                                          <p:val>
                                            <p:fltVal val="0"/>
                                          </p:val>
                                        </p:tav>
                                      </p:tavLst>
                                    </p:anim>
                                    <p:animEffect transition="in" filter="fade">
                                      <p:cBhvr>
                                        <p:cTn id="24" dur="1000"/>
                                        <p:tgtEl>
                                          <p:spTgt spid="3">
                                            <p:txEl>
                                              <p:pRg st="3" end="3"/>
                                            </p:txEl>
                                          </p:spTgt>
                                        </p:tgtEl>
                                      </p:cBhvr>
                                    </p:animEffect>
                                  </p:childTnLst>
                                </p:cTn>
                              </p:par>
                              <p:par>
                                <p:cTn id="25" presetID="31" presetClass="entr" presetSubtype="0" fill="hold" nodeType="with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 calcmode="lin" valueType="num">
                                      <p:cBhvr>
                                        <p:cTn id="27" dur="1000" fill="hold"/>
                                        <p:tgtEl>
                                          <p:spTgt spid="3">
                                            <p:txEl>
                                              <p:pRg st="4" end="4"/>
                                            </p:txEl>
                                          </p:spTgt>
                                        </p:tgtEl>
                                        <p:attrNameLst>
                                          <p:attrName>ppt_w</p:attrName>
                                        </p:attrNameLst>
                                      </p:cBhvr>
                                      <p:tavLst>
                                        <p:tav tm="0">
                                          <p:val>
                                            <p:fltVal val="0"/>
                                          </p:val>
                                        </p:tav>
                                        <p:tav tm="100000">
                                          <p:val>
                                            <p:strVal val="#ppt_w"/>
                                          </p:val>
                                        </p:tav>
                                      </p:tavLst>
                                    </p:anim>
                                    <p:anim calcmode="lin" valueType="num">
                                      <p:cBhvr>
                                        <p:cTn id="28" dur="1000" fill="hold"/>
                                        <p:tgtEl>
                                          <p:spTgt spid="3">
                                            <p:txEl>
                                              <p:pRg st="4" end="4"/>
                                            </p:txEl>
                                          </p:spTgt>
                                        </p:tgtEl>
                                        <p:attrNameLst>
                                          <p:attrName>ppt_h</p:attrName>
                                        </p:attrNameLst>
                                      </p:cBhvr>
                                      <p:tavLst>
                                        <p:tav tm="0">
                                          <p:val>
                                            <p:fltVal val="0"/>
                                          </p:val>
                                        </p:tav>
                                        <p:tav tm="100000">
                                          <p:val>
                                            <p:strVal val="#ppt_h"/>
                                          </p:val>
                                        </p:tav>
                                      </p:tavLst>
                                    </p:anim>
                                    <p:anim calcmode="lin" valueType="num">
                                      <p:cBhvr>
                                        <p:cTn id="29" dur="1000" fill="hold"/>
                                        <p:tgtEl>
                                          <p:spTgt spid="3">
                                            <p:txEl>
                                              <p:pRg st="4" end="4"/>
                                            </p:txEl>
                                          </p:spTgt>
                                        </p:tgtEl>
                                        <p:attrNameLst>
                                          <p:attrName>style.rotation</p:attrName>
                                        </p:attrNameLst>
                                      </p:cBhvr>
                                      <p:tavLst>
                                        <p:tav tm="0">
                                          <p:val>
                                            <p:fltVal val="90"/>
                                          </p:val>
                                        </p:tav>
                                        <p:tav tm="100000">
                                          <p:val>
                                            <p:fltVal val="0"/>
                                          </p:val>
                                        </p:tav>
                                      </p:tavLst>
                                    </p:anim>
                                    <p:animEffect transition="in" filter="fade">
                                      <p:cBhvr>
                                        <p:cTn id="30" dur="1000"/>
                                        <p:tgtEl>
                                          <p:spTgt spid="3">
                                            <p:txEl>
                                              <p:pRg st="4" end="4"/>
                                            </p:txEl>
                                          </p:spTgt>
                                        </p:tgtEl>
                                      </p:cBhvr>
                                    </p:animEffect>
                                  </p:childTnLst>
                                </p:cTn>
                              </p:par>
                              <p:par>
                                <p:cTn id="31" presetID="31" presetClass="entr" presetSubtype="0" fill="hold" nodeType="withEffect">
                                  <p:stCondLst>
                                    <p:cond delay="0"/>
                                  </p:stCondLst>
                                  <p:childTnLst>
                                    <p:set>
                                      <p:cBhvr>
                                        <p:cTn id="32" dur="1" fill="hold">
                                          <p:stCondLst>
                                            <p:cond delay="0"/>
                                          </p:stCondLst>
                                        </p:cTn>
                                        <p:tgtEl>
                                          <p:spTgt spid="3">
                                            <p:txEl>
                                              <p:pRg st="5" end="5"/>
                                            </p:txEl>
                                          </p:spTgt>
                                        </p:tgtEl>
                                        <p:attrNameLst>
                                          <p:attrName>style.visibility</p:attrName>
                                        </p:attrNameLst>
                                      </p:cBhvr>
                                      <p:to>
                                        <p:strVal val="visible"/>
                                      </p:to>
                                    </p:set>
                                    <p:anim calcmode="lin" valueType="num">
                                      <p:cBhvr>
                                        <p:cTn id="33" dur="1000" fill="hold"/>
                                        <p:tgtEl>
                                          <p:spTgt spid="3">
                                            <p:txEl>
                                              <p:pRg st="5" end="5"/>
                                            </p:txEl>
                                          </p:spTgt>
                                        </p:tgtEl>
                                        <p:attrNameLst>
                                          <p:attrName>ppt_w</p:attrName>
                                        </p:attrNameLst>
                                      </p:cBhvr>
                                      <p:tavLst>
                                        <p:tav tm="0">
                                          <p:val>
                                            <p:fltVal val="0"/>
                                          </p:val>
                                        </p:tav>
                                        <p:tav tm="100000">
                                          <p:val>
                                            <p:strVal val="#ppt_w"/>
                                          </p:val>
                                        </p:tav>
                                      </p:tavLst>
                                    </p:anim>
                                    <p:anim calcmode="lin" valueType="num">
                                      <p:cBhvr>
                                        <p:cTn id="34" dur="1000" fill="hold"/>
                                        <p:tgtEl>
                                          <p:spTgt spid="3">
                                            <p:txEl>
                                              <p:pRg st="5" end="5"/>
                                            </p:txEl>
                                          </p:spTgt>
                                        </p:tgtEl>
                                        <p:attrNameLst>
                                          <p:attrName>ppt_h</p:attrName>
                                        </p:attrNameLst>
                                      </p:cBhvr>
                                      <p:tavLst>
                                        <p:tav tm="0">
                                          <p:val>
                                            <p:fltVal val="0"/>
                                          </p:val>
                                        </p:tav>
                                        <p:tav tm="100000">
                                          <p:val>
                                            <p:strVal val="#ppt_h"/>
                                          </p:val>
                                        </p:tav>
                                      </p:tavLst>
                                    </p:anim>
                                    <p:anim calcmode="lin" valueType="num">
                                      <p:cBhvr>
                                        <p:cTn id="35" dur="1000" fill="hold"/>
                                        <p:tgtEl>
                                          <p:spTgt spid="3">
                                            <p:txEl>
                                              <p:pRg st="5" end="5"/>
                                            </p:txEl>
                                          </p:spTgt>
                                        </p:tgtEl>
                                        <p:attrNameLst>
                                          <p:attrName>style.rotation</p:attrName>
                                        </p:attrNameLst>
                                      </p:cBhvr>
                                      <p:tavLst>
                                        <p:tav tm="0">
                                          <p:val>
                                            <p:fltVal val="90"/>
                                          </p:val>
                                        </p:tav>
                                        <p:tav tm="100000">
                                          <p:val>
                                            <p:fltVal val="0"/>
                                          </p:val>
                                        </p:tav>
                                      </p:tavLst>
                                    </p:anim>
                                    <p:animEffect transition="in" filter="fade">
                                      <p:cBhvr>
                                        <p:cTn id="36" dur="1000"/>
                                        <p:tgtEl>
                                          <p:spTgt spid="3">
                                            <p:txEl>
                                              <p:pRg st="5" end="5"/>
                                            </p:txEl>
                                          </p:spTgt>
                                        </p:tgtEl>
                                      </p:cBhvr>
                                    </p:animEffect>
                                  </p:childTnLst>
                                </p:cTn>
                              </p:par>
                              <p:par>
                                <p:cTn id="37" presetID="31" presetClass="entr" presetSubtype="0" fill="hold" nodeType="withEffect">
                                  <p:stCondLst>
                                    <p:cond delay="0"/>
                                  </p:stCondLst>
                                  <p:childTnLst>
                                    <p:set>
                                      <p:cBhvr>
                                        <p:cTn id="38" dur="1" fill="hold">
                                          <p:stCondLst>
                                            <p:cond delay="0"/>
                                          </p:stCondLst>
                                        </p:cTn>
                                        <p:tgtEl>
                                          <p:spTgt spid="3">
                                            <p:txEl>
                                              <p:pRg st="6" end="6"/>
                                            </p:txEl>
                                          </p:spTgt>
                                        </p:tgtEl>
                                        <p:attrNameLst>
                                          <p:attrName>style.visibility</p:attrName>
                                        </p:attrNameLst>
                                      </p:cBhvr>
                                      <p:to>
                                        <p:strVal val="visible"/>
                                      </p:to>
                                    </p:set>
                                    <p:anim calcmode="lin" valueType="num">
                                      <p:cBhvr>
                                        <p:cTn id="39" dur="1000" fill="hold"/>
                                        <p:tgtEl>
                                          <p:spTgt spid="3">
                                            <p:txEl>
                                              <p:pRg st="6" end="6"/>
                                            </p:txEl>
                                          </p:spTgt>
                                        </p:tgtEl>
                                        <p:attrNameLst>
                                          <p:attrName>ppt_w</p:attrName>
                                        </p:attrNameLst>
                                      </p:cBhvr>
                                      <p:tavLst>
                                        <p:tav tm="0">
                                          <p:val>
                                            <p:fltVal val="0"/>
                                          </p:val>
                                        </p:tav>
                                        <p:tav tm="100000">
                                          <p:val>
                                            <p:strVal val="#ppt_w"/>
                                          </p:val>
                                        </p:tav>
                                      </p:tavLst>
                                    </p:anim>
                                    <p:anim calcmode="lin" valueType="num">
                                      <p:cBhvr>
                                        <p:cTn id="40" dur="1000" fill="hold"/>
                                        <p:tgtEl>
                                          <p:spTgt spid="3">
                                            <p:txEl>
                                              <p:pRg st="6" end="6"/>
                                            </p:txEl>
                                          </p:spTgt>
                                        </p:tgtEl>
                                        <p:attrNameLst>
                                          <p:attrName>ppt_h</p:attrName>
                                        </p:attrNameLst>
                                      </p:cBhvr>
                                      <p:tavLst>
                                        <p:tav tm="0">
                                          <p:val>
                                            <p:fltVal val="0"/>
                                          </p:val>
                                        </p:tav>
                                        <p:tav tm="100000">
                                          <p:val>
                                            <p:strVal val="#ppt_h"/>
                                          </p:val>
                                        </p:tav>
                                      </p:tavLst>
                                    </p:anim>
                                    <p:anim calcmode="lin" valueType="num">
                                      <p:cBhvr>
                                        <p:cTn id="41" dur="1000" fill="hold"/>
                                        <p:tgtEl>
                                          <p:spTgt spid="3">
                                            <p:txEl>
                                              <p:pRg st="6" end="6"/>
                                            </p:txEl>
                                          </p:spTgt>
                                        </p:tgtEl>
                                        <p:attrNameLst>
                                          <p:attrName>style.rotation</p:attrName>
                                        </p:attrNameLst>
                                      </p:cBhvr>
                                      <p:tavLst>
                                        <p:tav tm="0">
                                          <p:val>
                                            <p:fltVal val="90"/>
                                          </p:val>
                                        </p:tav>
                                        <p:tav tm="100000">
                                          <p:val>
                                            <p:fltVal val="0"/>
                                          </p:val>
                                        </p:tav>
                                      </p:tavLst>
                                    </p:anim>
                                    <p:animEffect transition="in" filter="fade">
                                      <p:cBhvr>
                                        <p:cTn id="42" dur="1000"/>
                                        <p:tgtEl>
                                          <p:spTgt spid="3">
                                            <p:txEl>
                                              <p:pRg st="6" end="6"/>
                                            </p:txEl>
                                          </p:spTgt>
                                        </p:tgtEl>
                                      </p:cBhvr>
                                    </p:animEffect>
                                  </p:childTnLst>
                                </p:cTn>
                              </p:par>
                              <p:par>
                                <p:cTn id="43" presetID="31" presetClass="entr" presetSubtype="0" fill="hold" nodeType="withEffect">
                                  <p:stCondLst>
                                    <p:cond delay="0"/>
                                  </p:stCondLst>
                                  <p:childTnLst>
                                    <p:set>
                                      <p:cBhvr>
                                        <p:cTn id="44" dur="1" fill="hold">
                                          <p:stCondLst>
                                            <p:cond delay="0"/>
                                          </p:stCondLst>
                                        </p:cTn>
                                        <p:tgtEl>
                                          <p:spTgt spid="3">
                                            <p:txEl>
                                              <p:pRg st="7" end="7"/>
                                            </p:txEl>
                                          </p:spTgt>
                                        </p:tgtEl>
                                        <p:attrNameLst>
                                          <p:attrName>style.visibility</p:attrName>
                                        </p:attrNameLst>
                                      </p:cBhvr>
                                      <p:to>
                                        <p:strVal val="visible"/>
                                      </p:to>
                                    </p:set>
                                    <p:anim calcmode="lin" valueType="num">
                                      <p:cBhvr>
                                        <p:cTn id="45" dur="1000" fill="hold"/>
                                        <p:tgtEl>
                                          <p:spTgt spid="3">
                                            <p:txEl>
                                              <p:pRg st="7" end="7"/>
                                            </p:txEl>
                                          </p:spTgt>
                                        </p:tgtEl>
                                        <p:attrNameLst>
                                          <p:attrName>ppt_w</p:attrName>
                                        </p:attrNameLst>
                                      </p:cBhvr>
                                      <p:tavLst>
                                        <p:tav tm="0">
                                          <p:val>
                                            <p:fltVal val="0"/>
                                          </p:val>
                                        </p:tav>
                                        <p:tav tm="100000">
                                          <p:val>
                                            <p:strVal val="#ppt_w"/>
                                          </p:val>
                                        </p:tav>
                                      </p:tavLst>
                                    </p:anim>
                                    <p:anim calcmode="lin" valueType="num">
                                      <p:cBhvr>
                                        <p:cTn id="46" dur="1000" fill="hold"/>
                                        <p:tgtEl>
                                          <p:spTgt spid="3">
                                            <p:txEl>
                                              <p:pRg st="7" end="7"/>
                                            </p:txEl>
                                          </p:spTgt>
                                        </p:tgtEl>
                                        <p:attrNameLst>
                                          <p:attrName>ppt_h</p:attrName>
                                        </p:attrNameLst>
                                      </p:cBhvr>
                                      <p:tavLst>
                                        <p:tav tm="0">
                                          <p:val>
                                            <p:fltVal val="0"/>
                                          </p:val>
                                        </p:tav>
                                        <p:tav tm="100000">
                                          <p:val>
                                            <p:strVal val="#ppt_h"/>
                                          </p:val>
                                        </p:tav>
                                      </p:tavLst>
                                    </p:anim>
                                    <p:anim calcmode="lin" valueType="num">
                                      <p:cBhvr>
                                        <p:cTn id="47" dur="1000" fill="hold"/>
                                        <p:tgtEl>
                                          <p:spTgt spid="3">
                                            <p:txEl>
                                              <p:pRg st="7" end="7"/>
                                            </p:txEl>
                                          </p:spTgt>
                                        </p:tgtEl>
                                        <p:attrNameLst>
                                          <p:attrName>style.rotation</p:attrName>
                                        </p:attrNameLst>
                                      </p:cBhvr>
                                      <p:tavLst>
                                        <p:tav tm="0">
                                          <p:val>
                                            <p:fltVal val="90"/>
                                          </p:val>
                                        </p:tav>
                                        <p:tav tm="100000">
                                          <p:val>
                                            <p:fltVal val="0"/>
                                          </p:val>
                                        </p:tav>
                                      </p:tavLst>
                                    </p:anim>
                                    <p:animEffect transition="in" filter="fade">
                                      <p:cBhvr>
                                        <p:cTn id="48" dur="1000"/>
                                        <p:tgtEl>
                                          <p:spTgt spid="3">
                                            <p:txEl>
                                              <p:pRg st="7" end="7"/>
                                            </p:txEl>
                                          </p:spTgt>
                                        </p:tgtEl>
                                      </p:cBhvr>
                                    </p:animEffect>
                                  </p:childTnLst>
                                </p:cTn>
                              </p:par>
                              <p:par>
                                <p:cTn id="49" presetID="31" presetClass="entr" presetSubtype="0" fill="hold" nodeType="withEffect">
                                  <p:stCondLst>
                                    <p:cond delay="0"/>
                                  </p:stCondLst>
                                  <p:childTnLst>
                                    <p:set>
                                      <p:cBhvr>
                                        <p:cTn id="50" dur="1" fill="hold">
                                          <p:stCondLst>
                                            <p:cond delay="0"/>
                                          </p:stCondLst>
                                        </p:cTn>
                                        <p:tgtEl>
                                          <p:spTgt spid="3">
                                            <p:txEl>
                                              <p:pRg st="8" end="8"/>
                                            </p:txEl>
                                          </p:spTgt>
                                        </p:tgtEl>
                                        <p:attrNameLst>
                                          <p:attrName>style.visibility</p:attrName>
                                        </p:attrNameLst>
                                      </p:cBhvr>
                                      <p:to>
                                        <p:strVal val="visible"/>
                                      </p:to>
                                    </p:set>
                                    <p:anim calcmode="lin" valueType="num">
                                      <p:cBhvr>
                                        <p:cTn id="51" dur="1000" fill="hold"/>
                                        <p:tgtEl>
                                          <p:spTgt spid="3">
                                            <p:txEl>
                                              <p:pRg st="8" end="8"/>
                                            </p:txEl>
                                          </p:spTgt>
                                        </p:tgtEl>
                                        <p:attrNameLst>
                                          <p:attrName>ppt_w</p:attrName>
                                        </p:attrNameLst>
                                      </p:cBhvr>
                                      <p:tavLst>
                                        <p:tav tm="0">
                                          <p:val>
                                            <p:fltVal val="0"/>
                                          </p:val>
                                        </p:tav>
                                        <p:tav tm="100000">
                                          <p:val>
                                            <p:strVal val="#ppt_w"/>
                                          </p:val>
                                        </p:tav>
                                      </p:tavLst>
                                    </p:anim>
                                    <p:anim calcmode="lin" valueType="num">
                                      <p:cBhvr>
                                        <p:cTn id="52" dur="1000" fill="hold"/>
                                        <p:tgtEl>
                                          <p:spTgt spid="3">
                                            <p:txEl>
                                              <p:pRg st="8" end="8"/>
                                            </p:txEl>
                                          </p:spTgt>
                                        </p:tgtEl>
                                        <p:attrNameLst>
                                          <p:attrName>ppt_h</p:attrName>
                                        </p:attrNameLst>
                                      </p:cBhvr>
                                      <p:tavLst>
                                        <p:tav tm="0">
                                          <p:val>
                                            <p:fltVal val="0"/>
                                          </p:val>
                                        </p:tav>
                                        <p:tav tm="100000">
                                          <p:val>
                                            <p:strVal val="#ppt_h"/>
                                          </p:val>
                                        </p:tav>
                                      </p:tavLst>
                                    </p:anim>
                                    <p:anim calcmode="lin" valueType="num">
                                      <p:cBhvr>
                                        <p:cTn id="53" dur="1000" fill="hold"/>
                                        <p:tgtEl>
                                          <p:spTgt spid="3">
                                            <p:txEl>
                                              <p:pRg st="8" end="8"/>
                                            </p:txEl>
                                          </p:spTgt>
                                        </p:tgtEl>
                                        <p:attrNameLst>
                                          <p:attrName>style.rotation</p:attrName>
                                        </p:attrNameLst>
                                      </p:cBhvr>
                                      <p:tavLst>
                                        <p:tav tm="0">
                                          <p:val>
                                            <p:fltVal val="90"/>
                                          </p:val>
                                        </p:tav>
                                        <p:tav tm="100000">
                                          <p:val>
                                            <p:fltVal val="0"/>
                                          </p:val>
                                        </p:tav>
                                      </p:tavLst>
                                    </p:anim>
                                    <p:animEffect transition="in" filter="fade">
                                      <p:cBhvr>
                                        <p:cTn id="54" dur="1000"/>
                                        <p:tgtEl>
                                          <p:spTgt spid="3">
                                            <p:txEl>
                                              <p:pRg st="8" end="8"/>
                                            </p:txEl>
                                          </p:spTgt>
                                        </p:tgtEl>
                                      </p:cBhvr>
                                    </p:animEffect>
                                  </p:childTnLst>
                                </p:cTn>
                              </p:par>
                            </p:childTnLst>
                          </p:cTn>
                        </p:par>
                      </p:childTnLst>
                    </p:cTn>
                  </p:par>
                  <p:par>
                    <p:cTn id="55" fill="hold">
                      <p:stCondLst>
                        <p:cond delay="indefinite"/>
                      </p:stCondLst>
                      <p:childTnLst>
                        <p:par>
                          <p:cTn id="56" fill="hold">
                            <p:stCondLst>
                              <p:cond delay="0"/>
                            </p:stCondLst>
                            <p:childTnLst>
                              <p:par>
                                <p:cTn id="57" presetID="31" presetClass="entr" presetSubtype="0" fill="hold" nodeType="clickEffect">
                                  <p:stCondLst>
                                    <p:cond delay="0"/>
                                  </p:stCondLst>
                                  <p:childTnLst>
                                    <p:set>
                                      <p:cBhvr>
                                        <p:cTn id="58" dur="1" fill="hold">
                                          <p:stCondLst>
                                            <p:cond delay="0"/>
                                          </p:stCondLst>
                                        </p:cTn>
                                        <p:tgtEl>
                                          <p:spTgt spid="3">
                                            <p:txEl>
                                              <p:pRg st="9" end="9"/>
                                            </p:txEl>
                                          </p:spTgt>
                                        </p:tgtEl>
                                        <p:attrNameLst>
                                          <p:attrName>style.visibility</p:attrName>
                                        </p:attrNameLst>
                                      </p:cBhvr>
                                      <p:to>
                                        <p:strVal val="visible"/>
                                      </p:to>
                                    </p:set>
                                    <p:anim calcmode="lin" valueType="num">
                                      <p:cBhvr>
                                        <p:cTn id="59" dur="1000" fill="hold"/>
                                        <p:tgtEl>
                                          <p:spTgt spid="3">
                                            <p:txEl>
                                              <p:pRg st="9" end="9"/>
                                            </p:txEl>
                                          </p:spTgt>
                                        </p:tgtEl>
                                        <p:attrNameLst>
                                          <p:attrName>ppt_w</p:attrName>
                                        </p:attrNameLst>
                                      </p:cBhvr>
                                      <p:tavLst>
                                        <p:tav tm="0">
                                          <p:val>
                                            <p:fltVal val="0"/>
                                          </p:val>
                                        </p:tav>
                                        <p:tav tm="100000">
                                          <p:val>
                                            <p:strVal val="#ppt_w"/>
                                          </p:val>
                                        </p:tav>
                                      </p:tavLst>
                                    </p:anim>
                                    <p:anim calcmode="lin" valueType="num">
                                      <p:cBhvr>
                                        <p:cTn id="60" dur="1000" fill="hold"/>
                                        <p:tgtEl>
                                          <p:spTgt spid="3">
                                            <p:txEl>
                                              <p:pRg st="9" end="9"/>
                                            </p:txEl>
                                          </p:spTgt>
                                        </p:tgtEl>
                                        <p:attrNameLst>
                                          <p:attrName>ppt_h</p:attrName>
                                        </p:attrNameLst>
                                      </p:cBhvr>
                                      <p:tavLst>
                                        <p:tav tm="0">
                                          <p:val>
                                            <p:fltVal val="0"/>
                                          </p:val>
                                        </p:tav>
                                        <p:tav tm="100000">
                                          <p:val>
                                            <p:strVal val="#ppt_h"/>
                                          </p:val>
                                        </p:tav>
                                      </p:tavLst>
                                    </p:anim>
                                    <p:anim calcmode="lin" valueType="num">
                                      <p:cBhvr>
                                        <p:cTn id="61" dur="1000" fill="hold"/>
                                        <p:tgtEl>
                                          <p:spTgt spid="3">
                                            <p:txEl>
                                              <p:pRg st="9" end="9"/>
                                            </p:txEl>
                                          </p:spTgt>
                                        </p:tgtEl>
                                        <p:attrNameLst>
                                          <p:attrName>style.rotation</p:attrName>
                                        </p:attrNameLst>
                                      </p:cBhvr>
                                      <p:tavLst>
                                        <p:tav tm="0">
                                          <p:val>
                                            <p:fltVal val="90"/>
                                          </p:val>
                                        </p:tav>
                                        <p:tav tm="100000">
                                          <p:val>
                                            <p:fltVal val="0"/>
                                          </p:val>
                                        </p:tav>
                                      </p:tavLst>
                                    </p:anim>
                                    <p:animEffect transition="in" filter="fade">
                                      <p:cBhvr>
                                        <p:cTn id="62" dur="1000"/>
                                        <p:tgtEl>
                                          <p:spTgt spid="3">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62070"/>
            <a:ext cx="8229600" cy="769441"/>
          </a:xfrm>
          <a:solidFill>
            <a:schemeClr val="bg1"/>
          </a:solidFill>
        </p:spPr>
        <p:txBody>
          <a:bodyPr>
            <a:spAutoFit/>
          </a:bodyPr>
          <a:lstStyle/>
          <a:p>
            <a:r>
              <a:rPr lang="en-US" b="1" dirty="0">
                <a:latin typeface="OldCentury" pitchFamily="2" charset="0"/>
              </a:rPr>
              <a:t>Revelation 22:16</a:t>
            </a:r>
          </a:p>
        </p:txBody>
      </p:sp>
      <p:pic>
        <p:nvPicPr>
          <p:cNvPr id="3" name="Content Placeholder 3"/>
          <p:cNvPicPr>
            <a:picLocks noChangeAspect="1" noChangeArrowheads="1"/>
          </p:cNvPicPr>
          <p:nvPr/>
        </p:nvPicPr>
        <p:blipFill>
          <a:blip r:embed="rId2"/>
          <a:srcRect/>
          <a:stretch>
            <a:fillRect/>
          </a:stretch>
        </p:blipFill>
        <p:spPr bwMode="auto">
          <a:xfrm>
            <a:off x="1162050" y="1273046"/>
            <a:ext cx="7067550" cy="5562600"/>
          </a:xfrm>
          <a:prstGeom prst="rect">
            <a:avLst/>
          </a:prstGeom>
          <a:noFill/>
          <a:ln w="9525">
            <a:noFill/>
            <a:miter lim="800000"/>
            <a:headEnd/>
            <a:tailEnd/>
          </a:ln>
        </p:spPr>
      </p:pic>
      <p:sp>
        <p:nvSpPr>
          <p:cNvPr id="4" name="TextBox 3"/>
          <p:cNvSpPr txBox="1"/>
          <p:nvPr/>
        </p:nvSpPr>
        <p:spPr>
          <a:xfrm>
            <a:off x="1813526" y="1534381"/>
            <a:ext cx="5676900" cy="3970318"/>
          </a:xfrm>
          <a:prstGeom prst="rect">
            <a:avLst/>
          </a:prstGeom>
          <a:noFill/>
        </p:spPr>
        <p:txBody>
          <a:bodyPr wrap="square" rtlCol="0">
            <a:spAutoFit/>
          </a:bodyPr>
          <a:lstStyle/>
          <a:p>
            <a:pPr algn="ctr"/>
            <a:r>
              <a:rPr lang="en-US" sz="3600" i="1" dirty="0">
                <a:latin typeface="Book Antiqua" pitchFamily="18" charset="0"/>
              </a:rPr>
              <a:t>“</a:t>
            </a:r>
            <a:r>
              <a:rPr lang="en-US" sz="3600" b="1" i="1" dirty="0">
                <a:latin typeface="Book Antiqua" pitchFamily="18" charset="0"/>
              </a:rPr>
              <a:t>I, Jesus, have sent My angel to testify to you these things in the churches. I am the Root and the Offspring of David, the Bright and Morning Star</a:t>
            </a:r>
            <a:r>
              <a:rPr lang="en-US" sz="3600" dirty="0">
                <a:latin typeface="Book Antiqua" pitchFamily="18" charset="0"/>
              </a:rPr>
              <a:t>.”</a:t>
            </a:r>
          </a:p>
        </p:txBody>
      </p:sp>
      <p:sp>
        <p:nvSpPr>
          <p:cNvPr id="5" name="Rectangle 4">
            <a:extLst>
              <a:ext uri="{FF2B5EF4-FFF2-40B4-BE49-F238E27FC236}">
                <a16:creationId xmlns:a16="http://schemas.microsoft.com/office/drawing/2014/main" id="{E5EF13B4-61D5-4B94-948C-3489F08DC9D0}"/>
              </a:ext>
            </a:extLst>
          </p:cNvPr>
          <p:cNvSpPr/>
          <p:nvPr/>
        </p:nvSpPr>
        <p:spPr bwMode="auto">
          <a:xfrm>
            <a:off x="0" y="5566"/>
            <a:ext cx="9144000" cy="400110"/>
          </a:xfrm>
          <a:prstGeom prst="rect">
            <a:avLst/>
          </a:prstGeom>
          <a:solidFill>
            <a:sysClr val="window" lastClr="FFFFFF"/>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algn="ctr" eaLnBrk="0" fontAlgn="base" hangingPunct="0">
              <a:spcBef>
                <a:spcPct val="0"/>
              </a:spcBef>
              <a:spcAft>
                <a:spcPct val="0"/>
              </a:spcAft>
              <a:defRPr/>
            </a:pPr>
            <a:r>
              <a:rPr lang="en-US" sz="2000" b="1" kern="0" dirty="0">
                <a:latin typeface="Arial" panose="020B0604020202020204" pitchFamily="34" charset="0"/>
                <a:cs typeface="Arial" panose="020B0604020202020204" pitchFamily="34" charset="0"/>
              </a:rPr>
              <a:t>Revelation 22</a:t>
            </a:r>
          </a:p>
        </p:txBody>
      </p:sp>
    </p:spTree>
    <p:extLst>
      <p:ext uri="{BB962C8B-B14F-4D97-AF65-F5344CB8AC3E}">
        <p14:creationId xmlns:p14="http://schemas.microsoft.com/office/powerpoint/2010/main" val="28465710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p:cTn id="7" dur="500" fill="hold"/>
                                        <p:tgtEl>
                                          <p:spTgt spid="4">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4">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4">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74610"/>
            <a:ext cx="8229600" cy="769441"/>
          </a:xfrm>
          <a:solidFill>
            <a:schemeClr val="bg1"/>
          </a:solidFill>
        </p:spPr>
        <p:txBody>
          <a:bodyPr>
            <a:spAutoFit/>
          </a:bodyPr>
          <a:lstStyle/>
          <a:p>
            <a:r>
              <a:rPr lang="en-US" b="1" dirty="0">
                <a:latin typeface="OldCentury" pitchFamily="2" charset="0"/>
              </a:rPr>
              <a:t>Revelation 22:17</a:t>
            </a:r>
          </a:p>
        </p:txBody>
      </p:sp>
      <p:pic>
        <p:nvPicPr>
          <p:cNvPr id="3" name="Content Placeholder 3"/>
          <p:cNvPicPr>
            <a:picLocks noChangeAspect="1" noChangeArrowheads="1"/>
          </p:cNvPicPr>
          <p:nvPr/>
        </p:nvPicPr>
        <p:blipFill>
          <a:blip r:embed="rId2"/>
          <a:srcRect/>
          <a:stretch>
            <a:fillRect/>
          </a:stretch>
        </p:blipFill>
        <p:spPr bwMode="auto">
          <a:xfrm>
            <a:off x="1371600" y="1295400"/>
            <a:ext cx="6400800" cy="5334000"/>
          </a:xfrm>
          <a:prstGeom prst="rect">
            <a:avLst/>
          </a:prstGeom>
          <a:noFill/>
          <a:ln w="9525">
            <a:noFill/>
            <a:miter lim="800000"/>
            <a:headEnd/>
            <a:tailEnd/>
          </a:ln>
        </p:spPr>
      </p:pic>
      <p:sp>
        <p:nvSpPr>
          <p:cNvPr id="4" name="TextBox 3"/>
          <p:cNvSpPr txBox="1"/>
          <p:nvPr/>
        </p:nvSpPr>
        <p:spPr>
          <a:xfrm>
            <a:off x="2067064" y="1649241"/>
            <a:ext cx="4953000" cy="3600986"/>
          </a:xfrm>
          <a:prstGeom prst="rect">
            <a:avLst/>
          </a:prstGeom>
          <a:noFill/>
        </p:spPr>
        <p:txBody>
          <a:bodyPr wrap="square" rtlCol="0">
            <a:spAutoFit/>
          </a:bodyPr>
          <a:lstStyle/>
          <a:p>
            <a:pPr algn="ctr"/>
            <a:r>
              <a:rPr lang="en-US" sz="3200" dirty="0">
                <a:latin typeface="Book Antiqua" pitchFamily="18" charset="0"/>
              </a:rPr>
              <a:t>“</a:t>
            </a:r>
            <a:r>
              <a:rPr lang="en-US" sz="3200" b="1" i="1" dirty="0">
                <a:latin typeface="Book Antiqua" pitchFamily="18" charset="0"/>
              </a:rPr>
              <a:t>And the Spirit and the bride say, ‘Come!’ And let him who hears say, ‘Come!’ And let him who thirsts come. </a:t>
            </a:r>
            <a:r>
              <a:rPr lang="en-US" sz="3200" b="1" i="1" u="sng" dirty="0">
                <a:latin typeface="Book Antiqua" pitchFamily="18" charset="0"/>
              </a:rPr>
              <a:t>Whoever desires, let him take the water of life freely</a:t>
            </a:r>
            <a:r>
              <a:rPr lang="en-US" sz="3200" dirty="0">
                <a:latin typeface="Book Antiqua" pitchFamily="18" charset="0"/>
              </a:rPr>
              <a:t>.”</a:t>
            </a:r>
          </a:p>
        </p:txBody>
      </p:sp>
      <p:sp>
        <p:nvSpPr>
          <p:cNvPr id="5" name="Rectangle 4">
            <a:extLst>
              <a:ext uri="{FF2B5EF4-FFF2-40B4-BE49-F238E27FC236}">
                <a16:creationId xmlns:a16="http://schemas.microsoft.com/office/drawing/2014/main" id="{1F25B933-D0CE-4B67-9EF3-A702B9221544}"/>
              </a:ext>
            </a:extLst>
          </p:cNvPr>
          <p:cNvSpPr/>
          <p:nvPr/>
        </p:nvSpPr>
        <p:spPr bwMode="auto">
          <a:xfrm>
            <a:off x="0" y="0"/>
            <a:ext cx="9144000" cy="400110"/>
          </a:xfrm>
          <a:prstGeom prst="rect">
            <a:avLst/>
          </a:prstGeom>
          <a:solidFill>
            <a:sysClr val="window" lastClr="FFFFFF"/>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algn="ctr" eaLnBrk="0" fontAlgn="base" hangingPunct="0">
              <a:spcBef>
                <a:spcPct val="0"/>
              </a:spcBef>
              <a:spcAft>
                <a:spcPct val="0"/>
              </a:spcAft>
              <a:defRPr/>
            </a:pPr>
            <a:r>
              <a:rPr lang="en-US" sz="2000" b="1" kern="0" dirty="0">
                <a:latin typeface="Arial" panose="020B0604020202020204" pitchFamily="34" charset="0"/>
                <a:cs typeface="Arial" panose="020B0604020202020204" pitchFamily="34" charset="0"/>
              </a:rPr>
              <a:t>Revelation 22</a:t>
            </a:r>
          </a:p>
        </p:txBody>
      </p:sp>
    </p:spTree>
    <p:extLst>
      <p:ext uri="{BB962C8B-B14F-4D97-AF65-F5344CB8AC3E}">
        <p14:creationId xmlns:p14="http://schemas.microsoft.com/office/powerpoint/2010/main" val="41485124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p:cTn id="7" dur="500" fill="hold"/>
                                        <p:tgtEl>
                                          <p:spTgt spid="4">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4">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4">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15735"/>
            <a:ext cx="8229600" cy="769441"/>
          </a:xfrm>
          <a:solidFill>
            <a:schemeClr val="bg1"/>
          </a:solidFill>
        </p:spPr>
        <p:txBody>
          <a:bodyPr>
            <a:spAutoFit/>
          </a:bodyPr>
          <a:lstStyle/>
          <a:p>
            <a:r>
              <a:rPr lang="en-US" b="1" cap="small" dirty="0">
                <a:latin typeface="OldCentury" pitchFamily="2" charset="0"/>
              </a:rPr>
              <a:t>Jesus’ Stamp on the Book</a:t>
            </a:r>
          </a:p>
        </p:txBody>
      </p:sp>
      <p:sp>
        <p:nvSpPr>
          <p:cNvPr id="3" name="Content Placeholder 2"/>
          <p:cNvSpPr>
            <a:spLocks noGrp="1"/>
          </p:cNvSpPr>
          <p:nvPr>
            <p:ph idx="1"/>
          </p:nvPr>
        </p:nvSpPr>
        <p:spPr>
          <a:xfrm>
            <a:off x="117695" y="1425918"/>
            <a:ext cx="8890503" cy="5078313"/>
          </a:xfrm>
          <a:solidFill>
            <a:schemeClr val="bg1"/>
          </a:solidFill>
        </p:spPr>
        <p:txBody>
          <a:bodyPr wrap="square">
            <a:spAutoFit/>
          </a:bodyPr>
          <a:lstStyle/>
          <a:p>
            <a:pPr>
              <a:spcBef>
                <a:spcPts val="0"/>
              </a:spcBef>
            </a:pPr>
            <a:r>
              <a:rPr lang="en-US" dirty="0">
                <a:latin typeface="Book Antiqua" panose="02040602050305030304" pitchFamily="18" charset="0"/>
              </a:rPr>
              <a:t>To give </a:t>
            </a:r>
            <a:r>
              <a:rPr lang="en-US" b="1" dirty="0">
                <a:latin typeface="Book Antiqua" panose="02040602050305030304" pitchFamily="18" charset="0"/>
              </a:rPr>
              <a:t>ultimate emphasis </a:t>
            </a:r>
            <a:r>
              <a:rPr lang="en-US" dirty="0">
                <a:latin typeface="Book Antiqua" pitchFamily="18" charset="0"/>
              </a:rPr>
              <a:t>to the importance of the book, urgency of the message, and heeding its message</a:t>
            </a:r>
          </a:p>
          <a:p>
            <a:pPr>
              <a:spcBef>
                <a:spcPts val="0"/>
              </a:spcBef>
            </a:pPr>
            <a:r>
              <a:rPr lang="en-US" b="1" dirty="0">
                <a:latin typeface="Book Antiqua" panose="02040602050305030304" pitchFamily="18" charset="0"/>
              </a:rPr>
              <a:t>Authenticate</a:t>
            </a:r>
            <a:r>
              <a:rPr lang="en-US" dirty="0">
                <a:latin typeface="Book Antiqua" pitchFamily="18" charset="0"/>
              </a:rPr>
              <a:t> the message:</a:t>
            </a:r>
          </a:p>
          <a:p>
            <a:pPr lvl="1">
              <a:spcBef>
                <a:spcPts val="0"/>
              </a:spcBef>
            </a:pPr>
            <a:r>
              <a:rPr lang="en-US" b="1" dirty="0">
                <a:latin typeface="Book Antiqua" panose="02040602050305030304" pitchFamily="18" charset="0"/>
              </a:rPr>
              <a:t>Root and offspring of David</a:t>
            </a:r>
            <a:r>
              <a:rPr lang="en-US" dirty="0">
                <a:latin typeface="Book Antiqua" pitchFamily="18" charset="0"/>
              </a:rPr>
              <a:t> (</a:t>
            </a:r>
            <a:r>
              <a:rPr lang="en-US" b="1" dirty="0">
                <a:latin typeface="Book Antiqua" panose="02040602050305030304" pitchFamily="18" charset="0"/>
              </a:rPr>
              <a:t>Matthew 22:42-45; 1:1</a:t>
            </a:r>
            <a:r>
              <a:rPr lang="en-US" dirty="0">
                <a:latin typeface="Book Antiqua" pitchFamily="18" charset="0"/>
              </a:rPr>
              <a:t>)</a:t>
            </a:r>
          </a:p>
          <a:p>
            <a:pPr lvl="1">
              <a:spcBef>
                <a:spcPts val="0"/>
              </a:spcBef>
            </a:pPr>
            <a:r>
              <a:rPr lang="en-US" b="1" dirty="0">
                <a:latin typeface="Book Antiqua" panose="02040602050305030304" pitchFamily="18" charset="0"/>
              </a:rPr>
              <a:t>Bright and Morning Star</a:t>
            </a:r>
            <a:r>
              <a:rPr lang="en-US" dirty="0">
                <a:latin typeface="Book Antiqua" pitchFamily="18" charset="0"/>
              </a:rPr>
              <a:t> – beginning of a new dawn and day</a:t>
            </a:r>
          </a:p>
          <a:p>
            <a:pPr lvl="1">
              <a:spcBef>
                <a:spcPts val="0"/>
              </a:spcBef>
            </a:pPr>
            <a:r>
              <a:rPr lang="en-US" dirty="0">
                <a:latin typeface="Book Antiqua" pitchFamily="18" charset="0"/>
              </a:rPr>
              <a:t>Fulfilling the purpose and plans of God</a:t>
            </a:r>
          </a:p>
          <a:p>
            <a:pPr lvl="1">
              <a:spcBef>
                <a:spcPts val="0"/>
              </a:spcBef>
            </a:pPr>
            <a:r>
              <a:rPr lang="en-US" dirty="0">
                <a:latin typeface="Book Antiqua" pitchFamily="18" charset="0"/>
              </a:rPr>
              <a:t>By His birth, life, death, resurrection, ascension</a:t>
            </a:r>
          </a:p>
          <a:p>
            <a:pPr lvl="1">
              <a:spcBef>
                <a:spcPts val="0"/>
              </a:spcBef>
            </a:pPr>
            <a:r>
              <a:rPr lang="en-US" dirty="0">
                <a:latin typeface="Book Antiqua" pitchFamily="18" charset="0"/>
              </a:rPr>
              <a:t>Shines forth as a </a:t>
            </a:r>
            <a:r>
              <a:rPr lang="en-US" b="1" dirty="0">
                <a:latin typeface="Book Antiqua" panose="02040602050305030304" pitchFamily="18" charset="0"/>
              </a:rPr>
              <a:t>morning of victory</a:t>
            </a:r>
            <a:r>
              <a:rPr lang="en-US" dirty="0">
                <a:latin typeface="Book Antiqua" pitchFamily="18" charset="0"/>
              </a:rPr>
              <a:t>!</a:t>
            </a:r>
          </a:p>
        </p:txBody>
      </p:sp>
      <p:sp>
        <p:nvSpPr>
          <p:cNvPr id="4" name="Rectangle 3">
            <a:extLst>
              <a:ext uri="{FF2B5EF4-FFF2-40B4-BE49-F238E27FC236}">
                <a16:creationId xmlns:a16="http://schemas.microsoft.com/office/drawing/2014/main" id="{4202EAE9-800C-4A41-ACA6-1C385A651DC3}"/>
              </a:ext>
            </a:extLst>
          </p:cNvPr>
          <p:cNvSpPr/>
          <p:nvPr/>
        </p:nvSpPr>
        <p:spPr bwMode="auto">
          <a:xfrm>
            <a:off x="0" y="0"/>
            <a:ext cx="9144000" cy="400110"/>
          </a:xfrm>
          <a:prstGeom prst="rect">
            <a:avLst/>
          </a:prstGeom>
          <a:solidFill>
            <a:sysClr val="window" lastClr="FFFFFF"/>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algn="ctr" eaLnBrk="0" fontAlgn="base" hangingPunct="0">
              <a:spcBef>
                <a:spcPct val="0"/>
              </a:spcBef>
              <a:spcAft>
                <a:spcPct val="0"/>
              </a:spcAft>
              <a:defRPr/>
            </a:pPr>
            <a:r>
              <a:rPr lang="en-US" sz="2000" b="1" kern="0" dirty="0">
                <a:latin typeface="Arial" panose="020B0604020202020204" pitchFamily="34" charset="0"/>
                <a:cs typeface="Arial" panose="020B0604020202020204" pitchFamily="34" charset="0"/>
              </a:rPr>
              <a:t>Revelation 22</a:t>
            </a:r>
          </a:p>
        </p:txBody>
      </p:sp>
    </p:spTree>
    <p:extLst>
      <p:ext uri="{BB962C8B-B14F-4D97-AF65-F5344CB8AC3E}">
        <p14:creationId xmlns:p14="http://schemas.microsoft.com/office/powerpoint/2010/main" val="38765104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wheel(1)">
                                      <p:cBhvr>
                                        <p:cTn id="7" dur="20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31" presetClass="entr" presetSubtype="0"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 calcmode="lin" valueType="num">
                                      <p:cBhvr>
                                        <p:cTn id="12"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3"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14"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15" dur="1000"/>
                                        <p:tgtEl>
                                          <p:spTgt spid="3">
                                            <p:txEl>
                                              <p:pRg st="2" end="2"/>
                                            </p:txEl>
                                          </p:spTgt>
                                        </p:tgtEl>
                                      </p:cBhvr>
                                    </p:animEffect>
                                  </p:childTnLst>
                                </p:cTn>
                              </p:par>
                              <p:par>
                                <p:cTn id="16" presetID="31" presetClass="entr" presetSubtype="0" fill="hold" nodeType="withEffect">
                                  <p:stCondLst>
                                    <p:cond delay="0"/>
                                  </p:stCondLst>
                                  <p:childTnLst>
                                    <p:set>
                                      <p:cBhvr>
                                        <p:cTn id="17" dur="1" fill="hold">
                                          <p:stCondLst>
                                            <p:cond delay="0"/>
                                          </p:stCondLst>
                                        </p:cTn>
                                        <p:tgtEl>
                                          <p:spTgt spid="3">
                                            <p:txEl>
                                              <p:pRg st="3" end="3"/>
                                            </p:txEl>
                                          </p:spTgt>
                                        </p:tgtEl>
                                        <p:attrNameLst>
                                          <p:attrName>style.visibility</p:attrName>
                                        </p:attrNameLst>
                                      </p:cBhvr>
                                      <p:to>
                                        <p:strVal val="visible"/>
                                      </p:to>
                                    </p:set>
                                    <p:anim calcmode="lin" valueType="num">
                                      <p:cBhvr>
                                        <p:cTn id="18" dur="1000" fill="hold"/>
                                        <p:tgtEl>
                                          <p:spTgt spid="3">
                                            <p:txEl>
                                              <p:pRg st="3" end="3"/>
                                            </p:txEl>
                                          </p:spTgt>
                                        </p:tgtEl>
                                        <p:attrNameLst>
                                          <p:attrName>ppt_w</p:attrName>
                                        </p:attrNameLst>
                                      </p:cBhvr>
                                      <p:tavLst>
                                        <p:tav tm="0">
                                          <p:val>
                                            <p:fltVal val="0"/>
                                          </p:val>
                                        </p:tav>
                                        <p:tav tm="100000">
                                          <p:val>
                                            <p:strVal val="#ppt_w"/>
                                          </p:val>
                                        </p:tav>
                                      </p:tavLst>
                                    </p:anim>
                                    <p:anim calcmode="lin" valueType="num">
                                      <p:cBhvr>
                                        <p:cTn id="19" dur="1000" fill="hold"/>
                                        <p:tgtEl>
                                          <p:spTgt spid="3">
                                            <p:txEl>
                                              <p:pRg st="3" end="3"/>
                                            </p:txEl>
                                          </p:spTgt>
                                        </p:tgtEl>
                                        <p:attrNameLst>
                                          <p:attrName>ppt_h</p:attrName>
                                        </p:attrNameLst>
                                      </p:cBhvr>
                                      <p:tavLst>
                                        <p:tav tm="0">
                                          <p:val>
                                            <p:fltVal val="0"/>
                                          </p:val>
                                        </p:tav>
                                        <p:tav tm="100000">
                                          <p:val>
                                            <p:strVal val="#ppt_h"/>
                                          </p:val>
                                        </p:tav>
                                      </p:tavLst>
                                    </p:anim>
                                    <p:anim calcmode="lin" valueType="num">
                                      <p:cBhvr>
                                        <p:cTn id="20" dur="1000" fill="hold"/>
                                        <p:tgtEl>
                                          <p:spTgt spid="3">
                                            <p:txEl>
                                              <p:pRg st="3" end="3"/>
                                            </p:txEl>
                                          </p:spTgt>
                                        </p:tgtEl>
                                        <p:attrNameLst>
                                          <p:attrName>style.rotation</p:attrName>
                                        </p:attrNameLst>
                                      </p:cBhvr>
                                      <p:tavLst>
                                        <p:tav tm="0">
                                          <p:val>
                                            <p:fltVal val="90"/>
                                          </p:val>
                                        </p:tav>
                                        <p:tav tm="100000">
                                          <p:val>
                                            <p:fltVal val="0"/>
                                          </p:val>
                                        </p:tav>
                                      </p:tavLst>
                                    </p:anim>
                                    <p:animEffect transition="in" filter="fade">
                                      <p:cBhvr>
                                        <p:cTn id="21" dur="1000"/>
                                        <p:tgtEl>
                                          <p:spTgt spid="3">
                                            <p:txEl>
                                              <p:pRg st="3" end="3"/>
                                            </p:txEl>
                                          </p:spTgt>
                                        </p:tgtEl>
                                      </p:cBhvr>
                                    </p:animEffect>
                                  </p:childTnLst>
                                </p:cTn>
                              </p:par>
                              <p:par>
                                <p:cTn id="22" presetID="31" presetClass="entr" presetSubtype="0" fill="hold" nodeType="withEffect">
                                  <p:stCondLst>
                                    <p:cond delay="0"/>
                                  </p:stCondLst>
                                  <p:childTnLst>
                                    <p:set>
                                      <p:cBhvr>
                                        <p:cTn id="23" dur="1" fill="hold">
                                          <p:stCondLst>
                                            <p:cond delay="0"/>
                                          </p:stCondLst>
                                        </p:cTn>
                                        <p:tgtEl>
                                          <p:spTgt spid="3">
                                            <p:txEl>
                                              <p:pRg st="4" end="4"/>
                                            </p:txEl>
                                          </p:spTgt>
                                        </p:tgtEl>
                                        <p:attrNameLst>
                                          <p:attrName>style.visibility</p:attrName>
                                        </p:attrNameLst>
                                      </p:cBhvr>
                                      <p:to>
                                        <p:strVal val="visible"/>
                                      </p:to>
                                    </p:set>
                                    <p:anim calcmode="lin" valueType="num">
                                      <p:cBhvr>
                                        <p:cTn id="24" dur="1000" fill="hold"/>
                                        <p:tgtEl>
                                          <p:spTgt spid="3">
                                            <p:txEl>
                                              <p:pRg st="4" end="4"/>
                                            </p:txEl>
                                          </p:spTgt>
                                        </p:tgtEl>
                                        <p:attrNameLst>
                                          <p:attrName>ppt_w</p:attrName>
                                        </p:attrNameLst>
                                      </p:cBhvr>
                                      <p:tavLst>
                                        <p:tav tm="0">
                                          <p:val>
                                            <p:fltVal val="0"/>
                                          </p:val>
                                        </p:tav>
                                        <p:tav tm="100000">
                                          <p:val>
                                            <p:strVal val="#ppt_w"/>
                                          </p:val>
                                        </p:tav>
                                      </p:tavLst>
                                    </p:anim>
                                    <p:anim calcmode="lin" valueType="num">
                                      <p:cBhvr>
                                        <p:cTn id="25" dur="1000" fill="hold"/>
                                        <p:tgtEl>
                                          <p:spTgt spid="3">
                                            <p:txEl>
                                              <p:pRg st="4" end="4"/>
                                            </p:txEl>
                                          </p:spTgt>
                                        </p:tgtEl>
                                        <p:attrNameLst>
                                          <p:attrName>ppt_h</p:attrName>
                                        </p:attrNameLst>
                                      </p:cBhvr>
                                      <p:tavLst>
                                        <p:tav tm="0">
                                          <p:val>
                                            <p:fltVal val="0"/>
                                          </p:val>
                                        </p:tav>
                                        <p:tav tm="100000">
                                          <p:val>
                                            <p:strVal val="#ppt_h"/>
                                          </p:val>
                                        </p:tav>
                                      </p:tavLst>
                                    </p:anim>
                                    <p:anim calcmode="lin" valueType="num">
                                      <p:cBhvr>
                                        <p:cTn id="26" dur="1000" fill="hold"/>
                                        <p:tgtEl>
                                          <p:spTgt spid="3">
                                            <p:txEl>
                                              <p:pRg st="4" end="4"/>
                                            </p:txEl>
                                          </p:spTgt>
                                        </p:tgtEl>
                                        <p:attrNameLst>
                                          <p:attrName>style.rotation</p:attrName>
                                        </p:attrNameLst>
                                      </p:cBhvr>
                                      <p:tavLst>
                                        <p:tav tm="0">
                                          <p:val>
                                            <p:fltVal val="90"/>
                                          </p:val>
                                        </p:tav>
                                        <p:tav tm="100000">
                                          <p:val>
                                            <p:fltVal val="0"/>
                                          </p:val>
                                        </p:tav>
                                      </p:tavLst>
                                    </p:anim>
                                    <p:animEffect transition="in" filter="fade">
                                      <p:cBhvr>
                                        <p:cTn id="27" dur="1000"/>
                                        <p:tgtEl>
                                          <p:spTgt spid="3">
                                            <p:txEl>
                                              <p:pRg st="4" end="4"/>
                                            </p:txEl>
                                          </p:spTgt>
                                        </p:tgtEl>
                                      </p:cBhvr>
                                    </p:animEffect>
                                  </p:childTnLst>
                                </p:cTn>
                              </p:par>
                              <p:par>
                                <p:cTn id="28" presetID="31" presetClass="entr" presetSubtype="0" fill="hold" nodeType="withEffect">
                                  <p:stCondLst>
                                    <p:cond delay="0"/>
                                  </p:stCondLst>
                                  <p:childTnLst>
                                    <p:set>
                                      <p:cBhvr>
                                        <p:cTn id="29" dur="1" fill="hold">
                                          <p:stCondLst>
                                            <p:cond delay="0"/>
                                          </p:stCondLst>
                                        </p:cTn>
                                        <p:tgtEl>
                                          <p:spTgt spid="3">
                                            <p:txEl>
                                              <p:pRg st="5" end="5"/>
                                            </p:txEl>
                                          </p:spTgt>
                                        </p:tgtEl>
                                        <p:attrNameLst>
                                          <p:attrName>style.visibility</p:attrName>
                                        </p:attrNameLst>
                                      </p:cBhvr>
                                      <p:to>
                                        <p:strVal val="visible"/>
                                      </p:to>
                                    </p:set>
                                    <p:anim calcmode="lin" valueType="num">
                                      <p:cBhvr>
                                        <p:cTn id="30" dur="1000" fill="hold"/>
                                        <p:tgtEl>
                                          <p:spTgt spid="3">
                                            <p:txEl>
                                              <p:pRg st="5" end="5"/>
                                            </p:txEl>
                                          </p:spTgt>
                                        </p:tgtEl>
                                        <p:attrNameLst>
                                          <p:attrName>ppt_w</p:attrName>
                                        </p:attrNameLst>
                                      </p:cBhvr>
                                      <p:tavLst>
                                        <p:tav tm="0">
                                          <p:val>
                                            <p:fltVal val="0"/>
                                          </p:val>
                                        </p:tav>
                                        <p:tav tm="100000">
                                          <p:val>
                                            <p:strVal val="#ppt_w"/>
                                          </p:val>
                                        </p:tav>
                                      </p:tavLst>
                                    </p:anim>
                                    <p:anim calcmode="lin" valueType="num">
                                      <p:cBhvr>
                                        <p:cTn id="31" dur="1000" fill="hold"/>
                                        <p:tgtEl>
                                          <p:spTgt spid="3">
                                            <p:txEl>
                                              <p:pRg st="5" end="5"/>
                                            </p:txEl>
                                          </p:spTgt>
                                        </p:tgtEl>
                                        <p:attrNameLst>
                                          <p:attrName>ppt_h</p:attrName>
                                        </p:attrNameLst>
                                      </p:cBhvr>
                                      <p:tavLst>
                                        <p:tav tm="0">
                                          <p:val>
                                            <p:fltVal val="0"/>
                                          </p:val>
                                        </p:tav>
                                        <p:tav tm="100000">
                                          <p:val>
                                            <p:strVal val="#ppt_h"/>
                                          </p:val>
                                        </p:tav>
                                      </p:tavLst>
                                    </p:anim>
                                    <p:anim calcmode="lin" valueType="num">
                                      <p:cBhvr>
                                        <p:cTn id="32" dur="1000" fill="hold"/>
                                        <p:tgtEl>
                                          <p:spTgt spid="3">
                                            <p:txEl>
                                              <p:pRg st="5" end="5"/>
                                            </p:txEl>
                                          </p:spTgt>
                                        </p:tgtEl>
                                        <p:attrNameLst>
                                          <p:attrName>style.rotation</p:attrName>
                                        </p:attrNameLst>
                                      </p:cBhvr>
                                      <p:tavLst>
                                        <p:tav tm="0">
                                          <p:val>
                                            <p:fltVal val="90"/>
                                          </p:val>
                                        </p:tav>
                                        <p:tav tm="100000">
                                          <p:val>
                                            <p:fltVal val="0"/>
                                          </p:val>
                                        </p:tav>
                                      </p:tavLst>
                                    </p:anim>
                                    <p:animEffect transition="in" filter="fade">
                                      <p:cBhvr>
                                        <p:cTn id="33" dur="1000"/>
                                        <p:tgtEl>
                                          <p:spTgt spid="3">
                                            <p:txEl>
                                              <p:pRg st="5" end="5"/>
                                            </p:txEl>
                                          </p:spTgt>
                                        </p:tgtEl>
                                      </p:cBhvr>
                                    </p:animEffect>
                                  </p:childTnLst>
                                </p:cTn>
                              </p:par>
                              <p:par>
                                <p:cTn id="34" presetID="31" presetClass="entr" presetSubtype="0" fill="hold" nodeType="withEffect">
                                  <p:stCondLst>
                                    <p:cond delay="0"/>
                                  </p:stCondLst>
                                  <p:childTnLst>
                                    <p:set>
                                      <p:cBhvr>
                                        <p:cTn id="35" dur="1" fill="hold">
                                          <p:stCondLst>
                                            <p:cond delay="0"/>
                                          </p:stCondLst>
                                        </p:cTn>
                                        <p:tgtEl>
                                          <p:spTgt spid="3">
                                            <p:txEl>
                                              <p:pRg st="6" end="6"/>
                                            </p:txEl>
                                          </p:spTgt>
                                        </p:tgtEl>
                                        <p:attrNameLst>
                                          <p:attrName>style.visibility</p:attrName>
                                        </p:attrNameLst>
                                      </p:cBhvr>
                                      <p:to>
                                        <p:strVal val="visible"/>
                                      </p:to>
                                    </p:set>
                                    <p:anim calcmode="lin" valueType="num">
                                      <p:cBhvr>
                                        <p:cTn id="36" dur="1000" fill="hold"/>
                                        <p:tgtEl>
                                          <p:spTgt spid="3">
                                            <p:txEl>
                                              <p:pRg st="6" end="6"/>
                                            </p:txEl>
                                          </p:spTgt>
                                        </p:tgtEl>
                                        <p:attrNameLst>
                                          <p:attrName>ppt_w</p:attrName>
                                        </p:attrNameLst>
                                      </p:cBhvr>
                                      <p:tavLst>
                                        <p:tav tm="0">
                                          <p:val>
                                            <p:fltVal val="0"/>
                                          </p:val>
                                        </p:tav>
                                        <p:tav tm="100000">
                                          <p:val>
                                            <p:strVal val="#ppt_w"/>
                                          </p:val>
                                        </p:tav>
                                      </p:tavLst>
                                    </p:anim>
                                    <p:anim calcmode="lin" valueType="num">
                                      <p:cBhvr>
                                        <p:cTn id="37" dur="1000" fill="hold"/>
                                        <p:tgtEl>
                                          <p:spTgt spid="3">
                                            <p:txEl>
                                              <p:pRg st="6" end="6"/>
                                            </p:txEl>
                                          </p:spTgt>
                                        </p:tgtEl>
                                        <p:attrNameLst>
                                          <p:attrName>ppt_h</p:attrName>
                                        </p:attrNameLst>
                                      </p:cBhvr>
                                      <p:tavLst>
                                        <p:tav tm="0">
                                          <p:val>
                                            <p:fltVal val="0"/>
                                          </p:val>
                                        </p:tav>
                                        <p:tav tm="100000">
                                          <p:val>
                                            <p:strVal val="#ppt_h"/>
                                          </p:val>
                                        </p:tav>
                                      </p:tavLst>
                                    </p:anim>
                                    <p:anim calcmode="lin" valueType="num">
                                      <p:cBhvr>
                                        <p:cTn id="38" dur="1000" fill="hold"/>
                                        <p:tgtEl>
                                          <p:spTgt spid="3">
                                            <p:txEl>
                                              <p:pRg st="6" end="6"/>
                                            </p:txEl>
                                          </p:spTgt>
                                        </p:tgtEl>
                                        <p:attrNameLst>
                                          <p:attrName>style.rotation</p:attrName>
                                        </p:attrNameLst>
                                      </p:cBhvr>
                                      <p:tavLst>
                                        <p:tav tm="0">
                                          <p:val>
                                            <p:fltVal val="90"/>
                                          </p:val>
                                        </p:tav>
                                        <p:tav tm="100000">
                                          <p:val>
                                            <p:fltVal val="0"/>
                                          </p:val>
                                        </p:tav>
                                      </p:tavLst>
                                    </p:anim>
                                    <p:animEffect transition="in" filter="fade">
                                      <p:cBhvr>
                                        <p:cTn id="39" dur="10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19875"/>
            <a:ext cx="8229600" cy="769441"/>
          </a:xfrm>
          <a:solidFill>
            <a:schemeClr val="bg1"/>
          </a:solidFill>
        </p:spPr>
        <p:txBody>
          <a:bodyPr>
            <a:spAutoFit/>
          </a:bodyPr>
          <a:lstStyle/>
          <a:p>
            <a:r>
              <a:rPr lang="en-US" b="1" dirty="0">
                <a:latin typeface="OldCentury" pitchFamily="2" charset="0"/>
              </a:rPr>
              <a:t>Revelation 22:10</a:t>
            </a:r>
          </a:p>
        </p:txBody>
      </p:sp>
      <p:pic>
        <p:nvPicPr>
          <p:cNvPr id="3" name="Content Placeholder 3"/>
          <p:cNvPicPr>
            <a:picLocks noChangeAspect="1" noChangeArrowheads="1"/>
          </p:cNvPicPr>
          <p:nvPr/>
        </p:nvPicPr>
        <p:blipFill>
          <a:blip r:embed="rId2"/>
          <a:srcRect/>
          <a:stretch>
            <a:fillRect/>
          </a:stretch>
        </p:blipFill>
        <p:spPr bwMode="auto">
          <a:xfrm>
            <a:off x="1371600" y="1371604"/>
            <a:ext cx="6400800" cy="4505325"/>
          </a:xfrm>
          <a:prstGeom prst="rect">
            <a:avLst/>
          </a:prstGeom>
          <a:noFill/>
          <a:ln w="9525">
            <a:noFill/>
            <a:miter lim="800000"/>
            <a:headEnd/>
            <a:tailEnd/>
          </a:ln>
        </p:spPr>
      </p:pic>
      <p:sp>
        <p:nvSpPr>
          <p:cNvPr id="4" name="TextBox 3"/>
          <p:cNvSpPr txBox="1"/>
          <p:nvPr/>
        </p:nvSpPr>
        <p:spPr>
          <a:xfrm>
            <a:off x="2059288" y="1988740"/>
            <a:ext cx="4953000" cy="2062103"/>
          </a:xfrm>
          <a:prstGeom prst="rect">
            <a:avLst/>
          </a:prstGeom>
          <a:noFill/>
        </p:spPr>
        <p:txBody>
          <a:bodyPr wrap="square" rtlCol="0">
            <a:spAutoFit/>
          </a:bodyPr>
          <a:lstStyle/>
          <a:p>
            <a:pPr algn="ctr"/>
            <a:r>
              <a:rPr lang="en-US" sz="3200" i="1" dirty="0">
                <a:latin typeface="Book Antiqua" pitchFamily="18" charset="0"/>
              </a:rPr>
              <a:t>“</a:t>
            </a:r>
            <a:r>
              <a:rPr lang="en-US" sz="3200" b="1" i="1" dirty="0">
                <a:latin typeface="Book Antiqua" pitchFamily="18" charset="0"/>
              </a:rPr>
              <a:t>And he saith unto me, Seal not up the words of the prophecy of this book; </a:t>
            </a:r>
            <a:r>
              <a:rPr lang="en-US" sz="3200" b="1" i="1" u="sng" dirty="0">
                <a:latin typeface="Book Antiqua" pitchFamily="18" charset="0"/>
              </a:rPr>
              <a:t>for the time is at hand</a:t>
            </a:r>
            <a:r>
              <a:rPr lang="en-US" sz="3200" i="1" dirty="0">
                <a:latin typeface="Book Antiqua" pitchFamily="18" charset="0"/>
              </a:rPr>
              <a:t>.”</a:t>
            </a:r>
          </a:p>
        </p:txBody>
      </p:sp>
      <p:sp>
        <p:nvSpPr>
          <p:cNvPr id="5" name="Rectangle 4">
            <a:extLst>
              <a:ext uri="{FF2B5EF4-FFF2-40B4-BE49-F238E27FC236}">
                <a16:creationId xmlns:a16="http://schemas.microsoft.com/office/drawing/2014/main" id="{4719F593-9811-4848-BAF0-EE121AECC43A}"/>
              </a:ext>
            </a:extLst>
          </p:cNvPr>
          <p:cNvSpPr/>
          <p:nvPr/>
        </p:nvSpPr>
        <p:spPr bwMode="auto">
          <a:xfrm>
            <a:off x="0" y="0"/>
            <a:ext cx="9144000" cy="400110"/>
          </a:xfrm>
          <a:prstGeom prst="rect">
            <a:avLst/>
          </a:prstGeom>
          <a:solidFill>
            <a:sysClr val="window" lastClr="FFFFFF"/>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algn="ctr" eaLnBrk="0" fontAlgn="base" hangingPunct="0">
              <a:spcBef>
                <a:spcPct val="0"/>
              </a:spcBef>
              <a:spcAft>
                <a:spcPct val="0"/>
              </a:spcAft>
              <a:defRPr/>
            </a:pPr>
            <a:r>
              <a:rPr lang="en-US" sz="2000" b="1" kern="0" dirty="0">
                <a:latin typeface="Arial" panose="020B0604020202020204" pitchFamily="34" charset="0"/>
                <a:cs typeface="Arial" panose="020B0604020202020204" pitchFamily="34" charset="0"/>
              </a:rPr>
              <a:t>Revelation 22</a:t>
            </a:r>
          </a:p>
        </p:txBody>
      </p:sp>
    </p:spTree>
    <p:extLst>
      <p:ext uri="{BB962C8B-B14F-4D97-AF65-F5344CB8AC3E}">
        <p14:creationId xmlns:p14="http://schemas.microsoft.com/office/powerpoint/2010/main" val="10210279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p:cTn id="7" dur="500" fill="hold"/>
                                        <p:tgtEl>
                                          <p:spTgt spid="4">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4">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4">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06265"/>
            <a:ext cx="8229600" cy="769441"/>
          </a:xfrm>
          <a:solidFill>
            <a:schemeClr val="bg1"/>
          </a:solidFill>
        </p:spPr>
        <p:txBody>
          <a:bodyPr>
            <a:spAutoFit/>
          </a:bodyPr>
          <a:lstStyle/>
          <a:p>
            <a:r>
              <a:rPr lang="en-US" b="1" cap="small" dirty="0">
                <a:latin typeface="OldCentury" pitchFamily="2" charset="0"/>
              </a:rPr>
              <a:t>John’s Confirmation</a:t>
            </a:r>
          </a:p>
        </p:txBody>
      </p:sp>
      <p:sp>
        <p:nvSpPr>
          <p:cNvPr id="3" name="Content Placeholder 2"/>
          <p:cNvSpPr>
            <a:spLocks noGrp="1"/>
          </p:cNvSpPr>
          <p:nvPr>
            <p:ph idx="1"/>
          </p:nvPr>
        </p:nvSpPr>
        <p:spPr>
          <a:xfrm>
            <a:off x="108642" y="1650291"/>
            <a:ext cx="8926716" cy="4970591"/>
          </a:xfrm>
          <a:solidFill>
            <a:schemeClr val="bg1"/>
          </a:solidFill>
        </p:spPr>
        <p:txBody>
          <a:bodyPr wrap="square">
            <a:spAutoFit/>
          </a:bodyPr>
          <a:lstStyle/>
          <a:p>
            <a:pPr>
              <a:spcBef>
                <a:spcPts val="0"/>
              </a:spcBef>
            </a:pPr>
            <a:r>
              <a:rPr lang="en-US" sz="2300" dirty="0">
                <a:latin typeface="Book Antiqua" panose="02040602050305030304" pitchFamily="18" charset="0"/>
              </a:rPr>
              <a:t>These visions and revelations were given personally to him </a:t>
            </a:r>
            <a:r>
              <a:rPr lang="en-US" sz="2300" b="1" dirty="0">
                <a:latin typeface="Book Antiqua" panose="02040602050305030304" pitchFamily="18" charset="0"/>
              </a:rPr>
              <a:t>by the Lord</a:t>
            </a:r>
          </a:p>
          <a:p>
            <a:pPr>
              <a:spcBef>
                <a:spcPts val="0"/>
              </a:spcBef>
            </a:pPr>
            <a:r>
              <a:rPr lang="en-US" sz="2300" dirty="0">
                <a:latin typeface="Book Antiqua" pitchFamily="18" charset="0"/>
              </a:rPr>
              <a:t>This is the second time he seeks to </a:t>
            </a:r>
            <a:r>
              <a:rPr lang="en-US" sz="2300" b="1" dirty="0">
                <a:latin typeface="Book Antiqua" panose="02040602050305030304" pitchFamily="18" charset="0"/>
              </a:rPr>
              <a:t>worship the angel </a:t>
            </a:r>
            <a:r>
              <a:rPr lang="en-US" sz="2300" dirty="0">
                <a:latin typeface="Book Antiqua" panose="02040602050305030304" pitchFamily="18" charset="0"/>
              </a:rPr>
              <a:t>(messenger) (cf. 19:10; 22:8) – rebuked and told to worship God</a:t>
            </a:r>
          </a:p>
          <a:p>
            <a:pPr>
              <a:spcBef>
                <a:spcPts val="0"/>
              </a:spcBef>
            </a:pPr>
            <a:r>
              <a:rPr lang="en-US" sz="2300" dirty="0">
                <a:latin typeface="Book Antiqua" panose="02040602050305030304" pitchFamily="18" charset="0"/>
              </a:rPr>
              <a:t>Told </a:t>
            </a:r>
            <a:r>
              <a:rPr lang="en-US" sz="2300" b="1" dirty="0">
                <a:latin typeface="Book Antiqua" panose="02040602050305030304" pitchFamily="18" charset="0"/>
              </a:rPr>
              <a:t>not to seal up </a:t>
            </a:r>
            <a:r>
              <a:rPr lang="en-US" sz="2300" dirty="0">
                <a:latin typeface="Book Antiqua" panose="02040602050305030304" pitchFamily="18" charset="0"/>
              </a:rPr>
              <a:t>the prophecies of the book – for publication</a:t>
            </a:r>
          </a:p>
          <a:p>
            <a:pPr lvl="1">
              <a:spcBef>
                <a:spcPts val="0"/>
              </a:spcBef>
            </a:pPr>
            <a:r>
              <a:rPr lang="en-US" sz="2300" dirty="0">
                <a:latin typeface="Book Antiqua" panose="02040602050305030304" pitchFamily="18" charset="0"/>
              </a:rPr>
              <a:t>“By contrast, when Daniel saw the vision that revealed things about the end of the Hebrew economy, he was told, </a:t>
            </a:r>
            <a:r>
              <a:rPr lang="en-US" sz="2300" i="1" dirty="0">
                <a:latin typeface="Book Antiqua" pitchFamily="18" charset="0"/>
              </a:rPr>
              <a:t>‘shut thou up the vision … seal the book’</a:t>
            </a:r>
            <a:r>
              <a:rPr lang="en-US" sz="2300" dirty="0">
                <a:latin typeface="Book Antiqua" panose="02040602050305030304" pitchFamily="18" charset="0"/>
              </a:rPr>
              <a:t> (Dan. 8:26; 10:14; 12:4, 9). Considerable time would elapse before the fulfillment of all that Daniel saw;</a:t>
            </a:r>
          </a:p>
          <a:p>
            <a:pPr lvl="1">
              <a:spcBef>
                <a:spcPts val="0"/>
              </a:spcBef>
            </a:pPr>
            <a:r>
              <a:rPr lang="en-US" sz="2300" dirty="0">
                <a:latin typeface="Book Antiqua" panose="02040602050305030304" pitchFamily="18" charset="0"/>
              </a:rPr>
              <a:t>“However, John is reminded that the ‘</a:t>
            </a:r>
            <a:r>
              <a:rPr lang="en-US" sz="2300" b="1" dirty="0">
                <a:latin typeface="Book Antiqua" panose="02040602050305030304" pitchFamily="18" charset="0"/>
              </a:rPr>
              <a:t>Time is at hand’</a:t>
            </a:r>
            <a:r>
              <a:rPr lang="en-US" sz="2300" dirty="0">
                <a:latin typeface="Book Antiqua" pitchFamily="18" charset="0"/>
              </a:rPr>
              <a:t> – the fulfillments of those things he has revealed!”</a:t>
            </a:r>
            <a:br>
              <a:rPr lang="en-US" sz="1800" dirty="0">
                <a:latin typeface="Book Antiqua" panose="02040602050305030304" pitchFamily="18" charset="0"/>
              </a:rPr>
            </a:br>
            <a:r>
              <a:rPr lang="en-US" sz="1800" dirty="0">
                <a:latin typeface="Book Antiqua" panose="02040602050305030304" pitchFamily="18" charset="0"/>
              </a:rPr>
              <a:t>	(Robert Harkrider, </a:t>
            </a:r>
            <a:r>
              <a:rPr lang="en-US" sz="1800" i="1" dirty="0">
                <a:latin typeface="Book Antiqua" panose="02040602050305030304" pitchFamily="18" charset="0"/>
              </a:rPr>
              <a:t>Revelation</a:t>
            </a:r>
            <a:r>
              <a:rPr lang="en-US" sz="1800" dirty="0">
                <a:latin typeface="Book Antiqua" panose="02040602050305030304" pitchFamily="18" charset="0"/>
              </a:rPr>
              <a:t>, Truth Commentaries, page 316)</a:t>
            </a:r>
          </a:p>
          <a:p>
            <a:pPr>
              <a:spcBef>
                <a:spcPts val="0"/>
              </a:spcBef>
            </a:pPr>
            <a:r>
              <a:rPr lang="en-US" sz="2300" b="1" dirty="0">
                <a:latin typeface="Book Antiqua" panose="02040602050305030304" pitchFamily="18" charset="0"/>
              </a:rPr>
              <a:t>Rome’s judgment </a:t>
            </a:r>
            <a:r>
              <a:rPr lang="en-US" sz="2300" dirty="0">
                <a:latin typeface="Book Antiqua" panose="02040602050305030304" pitchFamily="18" charset="0"/>
              </a:rPr>
              <a:t>was coming quickly!</a:t>
            </a:r>
          </a:p>
        </p:txBody>
      </p:sp>
      <p:sp>
        <p:nvSpPr>
          <p:cNvPr id="4" name="Rectangle 3">
            <a:extLst>
              <a:ext uri="{FF2B5EF4-FFF2-40B4-BE49-F238E27FC236}">
                <a16:creationId xmlns:a16="http://schemas.microsoft.com/office/drawing/2014/main" id="{4577C92C-E4D7-4F1F-BE70-D2A1F5ECD944}"/>
              </a:ext>
            </a:extLst>
          </p:cNvPr>
          <p:cNvSpPr/>
          <p:nvPr/>
        </p:nvSpPr>
        <p:spPr bwMode="auto">
          <a:xfrm>
            <a:off x="0" y="0"/>
            <a:ext cx="9144000" cy="400110"/>
          </a:xfrm>
          <a:prstGeom prst="rect">
            <a:avLst/>
          </a:prstGeom>
          <a:solidFill>
            <a:sysClr val="window" lastClr="FFFFFF"/>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algn="ctr" eaLnBrk="0" fontAlgn="base" hangingPunct="0">
              <a:spcBef>
                <a:spcPct val="0"/>
              </a:spcBef>
              <a:spcAft>
                <a:spcPct val="0"/>
              </a:spcAft>
              <a:defRPr/>
            </a:pPr>
            <a:r>
              <a:rPr lang="en-US" sz="2000" b="1" kern="0" dirty="0">
                <a:latin typeface="Arial" panose="020B0604020202020204" pitchFamily="34" charset="0"/>
                <a:cs typeface="Arial" panose="020B0604020202020204" pitchFamily="34" charset="0"/>
              </a:rPr>
              <a:t>Revelation 22</a:t>
            </a:r>
          </a:p>
        </p:txBody>
      </p:sp>
    </p:spTree>
    <p:extLst>
      <p:ext uri="{BB962C8B-B14F-4D97-AF65-F5344CB8AC3E}">
        <p14:creationId xmlns:p14="http://schemas.microsoft.com/office/powerpoint/2010/main" val="37638497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3">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 calcmode="lin" valueType="num">
                                      <p:cBhvr>
                                        <p:cTn id="14"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3">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 calcmode="lin" valueType="num">
                                      <p:cBhvr>
                                        <p:cTn id="21"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3">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3">
                                            <p:txEl>
                                              <p:pRg st="4" end="4"/>
                                            </p:txEl>
                                          </p:spTgt>
                                        </p:tgtEl>
                                        <p:attrNameLst>
                                          <p:attrName>style.visibility</p:attrName>
                                        </p:attrNameLst>
                                      </p:cBhvr>
                                      <p:to>
                                        <p:strVal val="visible"/>
                                      </p:to>
                                    </p:set>
                                    <p:anim calcmode="lin" valueType="num">
                                      <p:cBhvr>
                                        <p:cTn id="28"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3">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3">
                                            <p:txEl>
                                              <p:pRg st="4" end="4"/>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3">
                                            <p:txEl>
                                              <p:pRg st="5" end="5"/>
                                            </p:txEl>
                                          </p:spTgt>
                                        </p:tgtEl>
                                        <p:attrNameLst>
                                          <p:attrName>style.visibility</p:attrName>
                                        </p:attrNameLst>
                                      </p:cBhvr>
                                      <p:to>
                                        <p:strVal val="visible"/>
                                      </p:to>
                                    </p:set>
                                    <p:anim calcmode="lin" valueType="num">
                                      <p:cBhvr>
                                        <p:cTn id="35" dur="500" fill="hold"/>
                                        <p:tgtEl>
                                          <p:spTgt spid="3">
                                            <p:txEl>
                                              <p:pRg st="5" end="5"/>
                                            </p:txEl>
                                          </p:spTgt>
                                        </p:tgtEl>
                                        <p:attrNameLst>
                                          <p:attrName>ppt_w</p:attrName>
                                        </p:attrNameLst>
                                      </p:cBhvr>
                                      <p:tavLst>
                                        <p:tav tm="0">
                                          <p:val>
                                            <p:fltVal val="0"/>
                                          </p:val>
                                        </p:tav>
                                        <p:tav tm="100000">
                                          <p:val>
                                            <p:strVal val="#ppt_w"/>
                                          </p:val>
                                        </p:tav>
                                      </p:tavLst>
                                    </p:anim>
                                    <p:anim calcmode="lin" valueType="num">
                                      <p:cBhvr>
                                        <p:cTn id="36" dur="500" fill="hold"/>
                                        <p:tgtEl>
                                          <p:spTgt spid="3">
                                            <p:txEl>
                                              <p:pRg st="5" end="5"/>
                                            </p:txEl>
                                          </p:spTgt>
                                        </p:tgtEl>
                                        <p:attrNameLst>
                                          <p:attrName>ppt_h</p:attrName>
                                        </p:attrNameLst>
                                      </p:cBhvr>
                                      <p:tavLst>
                                        <p:tav tm="0">
                                          <p:val>
                                            <p:fltVal val="0"/>
                                          </p:val>
                                        </p:tav>
                                        <p:tav tm="100000">
                                          <p:val>
                                            <p:strVal val="#ppt_h"/>
                                          </p:val>
                                        </p:tav>
                                      </p:tavLst>
                                    </p:anim>
                                    <p:animEffect transition="in" filter="fade">
                                      <p:cBhvr>
                                        <p:cTn id="37"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83663"/>
            <a:ext cx="8229600" cy="769441"/>
          </a:xfrm>
          <a:solidFill>
            <a:schemeClr val="bg1"/>
          </a:solidFill>
        </p:spPr>
        <p:txBody>
          <a:bodyPr>
            <a:spAutoFit/>
          </a:bodyPr>
          <a:lstStyle/>
          <a:p>
            <a:r>
              <a:rPr lang="en-US" b="1" dirty="0">
                <a:latin typeface="OldCentury" pitchFamily="2" charset="0"/>
              </a:rPr>
              <a:t>Revelation 22:11</a:t>
            </a:r>
          </a:p>
        </p:txBody>
      </p:sp>
      <p:pic>
        <p:nvPicPr>
          <p:cNvPr id="3" name="Content Placeholder 3"/>
          <p:cNvPicPr>
            <a:picLocks noChangeAspect="1" noChangeArrowheads="1"/>
          </p:cNvPicPr>
          <p:nvPr/>
        </p:nvPicPr>
        <p:blipFill>
          <a:blip r:embed="rId2"/>
          <a:srcRect/>
          <a:stretch>
            <a:fillRect/>
          </a:stretch>
        </p:blipFill>
        <p:spPr bwMode="auto">
          <a:xfrm>
            <a:off x="1371600" y="1295400"/>
            <a:ext cx="6400800" cy="5334000"/>
          </a:xfrm>
          <a:prstGeom prst="rect">
            <a:avLst/>
          </a:prstGeom>
          <a:noFill/>
          <a:ln w="9525">
            <a:noFill/>
            <a:miter lim="800000"/>
            <a:headEnd/>
            <a:tailEnd/>
          </a:ln>
        </p:spPr>
      </p:pic>
      <p:sp>
        <p:nvSpPr>
          <p:cNvPr id="4" name="TextBox 3"/>
          <p:cNvSpPr txBox="1"/>
          <p:nvPr/>
        </p:nvSpPr>
        <p:spPr>
          <a:xfrm>
            <a:off x="2061176" y="1703559"/>
            <a:ext cx="4953000" cy="3539430"/>
          </a:xfrm>
          <a:prstGeom prst="rect">
            <a:avLst/>
          </a:prstGeom>
          <a:noFill/>
        </p:spPr>
        <p:txBody>
          <a:bodyPr wrap="square" rtlCol="0">
            <a:spAutoFit/>
          </a:bodyPr>
          <a:lstStyle/>
          <a:p>
            <a:pPr algn="ctr"/>
            <a:r>
              <a:rPr lang="en-US" sz="2800" i="1" dirty="0">
                <a:latin typeface="Book Antiqua" pitchFamily="18" charset="0"/>
              </a:rPr>
              <a:t>“</a:t>
            </a:r>
            <a:r>
              <a:rPr lang="en-US" sz="2800" b="1" i="1" dirty="0">
                <a:latin typeface="Book Antiqua" pitchFamily="18" charset="0"/>
              </a:rPr>
              <a:t>He that is unrighteous, let him do unrighteousness still: and he that is filthy, let him be made filthy still: and he that is righteous, let him do righteousness still: and he that is holy, let him be made holy still</a:t>
            </a:r>
            <a:r>
              <a:rPr lang="en-US" sz="2800" i="1" dirty="0">
                <a:latin typeface="Book Antiqua" pitchFamily="18" charset="0"/>
              </a:rPr>
              <a:t>.”</a:t>
            </a:r>
          </a:p>
        </p:txBody>
      </p:sp>
      <p:sp>
        <p:nvSpPr>
          <p:cNvPr id="5" name="Rectangle 4">
            <a:extLst>
              <a:ext uri="{FF2B5EF4-FFF2-40B4-BE49-F238E27FC236}">
                <a16:creationId xmlns:a16="http://schemas.microsoft.com/office/drawing/2014/main" id="{8096FC32-F5D6-461C-B98F-0B2F0C17AAA0}"/>
              </a:ext>
            </a:extLst>
          </p:cNvPr>
          <p:cNvSpPr/>
          <p:nvPr/>
        </p:nvSpPr>
        <p:spPr bwMode="auto">
          <a:xfrm>
            <a:off x="0" y="0"/>
            <a:ext cx="9144000" cy="400110"/>
          </a:xfrm>
          <a:prstGeom prst="rect">
            <a:avLst/>
          </a:prstGeom>
          <a:solidFill>
            <a:sysClr val="window" lastClr="FFFFFF"/>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algn="ctr" eaLnBrk="0" fontAlgn="base" hangingPunct="0">
              <a:spcBef>
                <a:spcPct val="0"/>
              </a:spcBef>
              <a:spcAft>
                <a:spcPct val="0"/>
              </a:spcAft>
              <a:defRPr/>
            </a:pPr>
            <a:r>
              <a:rPr lang="en-US" sz="2000" b="1" kern="0" dirty="0">
                <a:latin typeface="Arial" panose="020B0604020202020204" pitchFamily="34" charset="0"/>
                <a:cs typeface="Arial" panose="020B0604020202020204" pitchFamily="34" charset="0"/>
              </a:rPr>
              <a:t>Revelation 22</a:t>
            </a:r>
          </a:p>
        </p:txBody>
      </p:sp>
    </p:spTree>
    <p:extLst>
      <p:ext uri="{BB962C8B-B14F-4D97-AF65-F5344CB8AC3E}">
        <p14:creationId xmlns:p14="http://schemas.microsoft.com/office/powerpoint/2010/main" val="18541403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p:cTn id="7" dur="500" fill="hold"/>
                                        <p:tgtEl>
                                          <p:spTgt spid="4">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4">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4">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61417"/>
            <a:ext cx="8229600" cy="769441"/>
          </a:xfrm>
          <a:solidFill>
            <a:schemeClr val="bg1"/>
          </a:solidFill>
        </p:spPr>
        <p:txBody>
          <a:bodyPr>
            <a:spAutoFit/>
          </a:bodyPr>
          <a:lstStyle/>
          <a:p>
            <a:r>
              <a:rPr lang="en-US" b="1" cap="small" dirty="0">
                <a:latin typeface="OldCentury" pitchFamily="2" charset="0"/>
              </a:rPr>
              <a:t>Warning to the Readers</a:t>
            </a:r>
          </a:p>
        </p:txBody>
      </p:sp>
      <p:sp>
        <p:nvSpPr>
          <p:cNvPr id="3" name="Content Placeholder 2"/>
          <p:cNvSpPr>
            <a:spLocks noGrp="1"/>
          </p:cNvSpPr>
          <p:nvPr>
            <p:ph idx="1"/>
          </p:nvPr>
        </p:nvSpPr>
        <p:spPr>
          <a:xfrm>
            <a:off x="457200" y="1371600"/>
            <a:ext cx="8229600" cy="5312223"/>
          </a:xfrm>
          <a:solidFill>
            <a:schemeClr val="bg1"/>
          </a:solidFill>
        </p:spPr>
        <p:txBody>
          <a:bodyPr>
            <a:spAutoFit/>
          </a:bodyPr>
          <a:lstStyle/>
          <a:p>
            <a:r>
              <a:rPr lang="en-US" dirty="0">
                <a:latin typeface="Book Antiqua" pitchFamily="18" charset="0"/>
              </a:rPr>
              <a:t>God is not encouraging sin (James 1:13; </a:t>
            </a:r>
            <a:br>
              <a:rPr lang="en-US" dirty="0">
                <a:latin typeface="Book Antiqua" pitchFamily="18" charset="0"/>
              </a:rPr>
            </a:br>
            <a:r>
              <a:rPr lang="en-US" dirty="0">
                <a:latin typeface="Book Antiqua" pitchFamily="18" charset="0"/>
              </a:rPr>
              <a:t>2 Peter 3:9), yet acknowledges it – even these </a:t>
            </a:r>
            <a:r>
              <a:rPr lang="en-US" b="1" dirty="0">
                <a:latin typeface="Book Antiqua" panose="02040602050305030304" pitchFamily="18" charset="0"/>
              </a:rPr>
              <a:t>clear warnings</a:t>
            </a:r>
            <a:r>
              <a:rPr lang="en-US" dirty="0">
                <a:latin typeface="Book Antiqua" pitchFamily="18" charset="0"/>
              </a:rPr>
              <a:t> will be </a:t>
            </a:r>
            <a:r>
              <a:rPr lang="en-US" b="1" dirty="0">
                <a:latin typeface="Book Antiqua" panose="02040602050305030304" pitchFamily="18" charset="0"/>
              </a:rPr>
              <a:t>rejected</a:t>
            </a:r>
            <a:r>
              <a:rPr lang="en-US" dirty="0">
                <a:latin typeface="Book Antiqua" pitchFamily="18" charset="0"/>
              </a:rPr>
              <a:t> by some</a:t>
            </a:r>
          </a:p>
          <a:p>
            <a:r>
              <a:rPr lang="en-US" dirty="0">
                <a:latin typeface="Book Antiqua" pitchFamily="18" charset="0"/>
              </a:rPr>
              <a:t>Encouragement for the saints to maintain </a:t>
            </a:r>
            <a:r>
              <a:rPr lang="en-US" b="1" dirty="0">
                <a:latin typeface="Book Antiqua" panose="02040602050305030304" pitchFamily="18" charset="0"/>
              </a:rPr>
              <a:t>steadfastness – don’t waver!</a:t>
            </a:r>
          </a:p>
          <a:p>
            <a:r>
              <a:rPr lang="en-US" dirty="0">
                <a:latin typeface="Book Antiqua" pitchFamily="18" charset="0"/>
              </a:rPr>
              <a:t>His judgment is righteous – </a:t>
            </a:r>
            <a:r>
              <a:rPr lang="en-US" b="1" dirty="0">
                <a:latin typeface="Book Antiqua" panose="02040602050305030304" pitchFamily="18" charset="0"/>
              </a:rPr>
              <a:t>reward</a:t>
            </a:r>
            <a:r>
              <a:rPr lang="en-US" dirty="0">
                <a:latin typeface="Book Antiqua" pitchFamily="18" charset="0"/>
              </a:rPr>
              <a:t> is with Him</a:t>
            </a:r>
          </a:p>
          <a:p>
            <a:r>
              <a:rPr lang="en-US" dirty="0">
                <a:latin typeface="Book Antiqua" pitchFamily="18" charset="0"/>
              </a:rPr>
              <a:t>Each judged according to </a:t>
            </a:r>
            <a:r>
              <a:rPr lang="en-US" b="1" dirty="0">
                <a:latin typeface="Book Antiqua" panose="02040602050305030304" pitchFamily="18" charset="0"/>
              </a:rPr>
              <a:t>their works</a:t>
            </a:r>
            <a:r>
              <a:rPr lang="en-US" dirty="0">
                <a:latin typeface="Book Antiqua" panose="02040602050305030304" pitchFamily="18" charset="0"/>
              </a:rPr>
              <a:t> </a:t>
            </a:r>
            <a:r>
              <a:rPr lang="nn-NO" dirty="0">
                <a:latin typeface="Book Antiqua" panose="02040602050305030304" pitchFamily="18" charset="0"/>
              </a:rPr>
              <a:t>(Romans 2:6-11; 2 Corinthians 5:10).</a:t>
            </a:r>
            <a:endParaRPr lang="en-US" dirty="0">
              <a:latin typeface="Book Antiqua" panose="02040602050305030304" pitchFamily="18" charset="0"/>
            </a:endParaRPr>
          </a:p>
        </p:txBody>
      </p:sp>
      <p:sp>
        <p:nvSpPr>
          <p:cNvPr id="4" name="Rectangle 3">
            <a:extLst>
              <a:ext uri="{FF2B5EF4-FFF2-40B4-BE49-F238E27FC236}">
                <a16:creationId xmlns:a16="http://schemas.microsoft.com/office/drawing/2014/main" id="{996578BC-57E9-4612-BCC4-A74426459771}"/>
              </a:ext>
            </a:extLst>
          </p:cNvPr>
          <p:cNvSpPr/>
          <p:nvPr/>
        </p:nvSpPr>
        <p:spPr bwMode="auto">
          <a:xfrm>
            <a:off x="0" y="0"/>
            <a:ext cx="9144000" cy="400110"/>
          </a:xfrm>
          <a:prstGeom prst="rect">
            <a:avLst/>
          </a:prstGeom>
          <a:solidFill>
            <a:sysClr val="window" lastClr="FFFFFF"/>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algn="ctr" eaLnBrk="0" fontAlgn="base" hangingPunct="0">
              <a:spcBef>
                <a:spcPct val="0"/>
              </a:spcBef>
              <a:spcAft>
                <a:spcPct val="0"/>
              </a:spcAft>
              <a:defRPr/>
            </a:pPr>
            <a:r>
              <a:rPr lang="en-US" sz="2000" b="1" kern="0" dirty="0">
                <a:latin typeface="Arial" panose="020B0604020202020204" pitchFamily="34" charset="0"/>
                <a:cs typeface="Arial" panose="020B0604020202020204" pitchFamily="34" charset="0"/>
              </a:rPr>
              <a:t>Revelation 22</a:t>
            </a:r>
          </a:p>
        </p:txBody>
      </p:sp>
    </p:spTree>
    <p:extLst>
      <p:ext uri="{BB962C8B-B14F-4D97-AF65-F5344CB8AC3E}">
        <p14:creationId xmlns:p14="http://schemas.microsoft.com/office/powerpoint/2010/main" val="21593178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3">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 calcmode="lin" valueType="num">
                                      <p:cBhvr>
                                        <p:cTn id="14"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3">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 calcmode="lin" valueType="num">
                                      <p:cBhvr>
                                        <p:cTn id="21"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74610"/>
            <a:ext cx="8229600" cy="769441"/>
          </a:xfrm>
          <a:solidFill>
            <a:schemeClr val="bg1"/>
          </a:solidFill>
        </p:spPr>
        <p:txBody>
          <a:bodyPr>
            <a:spAutoFit/>
          </a:bodyPr>
          <a:lstStyle/>
          <a:p>
            <a:r>
              <a:rPr lang="en-US" b="1" dirty="0">
                <a:latin typeface="OldCentury" pitchFamily="2" charset="0"/>
              </a:rPr>
              <a:t>Revelation 22:12</a:t>
            </a:r>
          </a:p>
        </p:txBody>
      </p:sp>
      <p:pic>
        <p:nvPicPr>
          <p:cNvPr id="3" name="Content Placeholder 3"/>
          <p:cNvPicPr>
            <a:picLocks noChangeAspect="1" noChangeArrowheads="1"/>
          </p:cNvPicPr>
          <p:nvPr/>
        </p:nvPicPr>
        <p:blipFill>
          <a:blip r:embed="rId2"/>
          <a:srcRect/>
          <a:stretch>
            <a:fillRect/>
          </a:stretch>
        </p:blipFill>
        <p:spPr bwMode="auto">
          <a:xfrm>
            <a:off x="1371600" y="1295404"/>
            <a:ext cx="6400800" cy="4181475"/>
          </a:xfrm>
          <a:prstGeom prst="rect">
            <a:avLst/>
          </a:prstGeom>
          <a:noFill/>
          <a:ln w="9525">
            <a:noFill/>
            <a:miter lim="800000"/>
            <a:headEnd/>
            <a:tailEnd/>
          </a:ln>
        </p:spPr>
      </p:pic>
      <p:sp>
        <p:nvSpPr>
          <p:cNvPr id="4" name="TextBox 3"/>
          <p:cNvSpPr txBox="1"/>
          <p:nvPr/>
        </p:nvSpPr>
        <p:spPr>
          <a:xfrm>
            <a:off x="2052123" y="1981192"/>
            <a:ext cx="4953000" cy="2062103"/>
          </a:xfrm>
          <a:prstGeom prst="rect">
            <a:avLst/>
          </a:prstGeom>
          <a:noFill/>
        </p:spPr>
        <p:txBody>
          <a:bodyPr wrap="square" rtlCol="0">
            <a:spAutoFit/>
          </a:bodyPr>
          <a:lstStyle/>
          <a:p>
            <a:pPr algn="ctr"/>
            <a:r>
              <a:rPr lang="en-US" sz="3200" i="1" dirty="0">
                <a:latin typeface="Book Antiqua" pitchFamily="18" charset="0"/>
              </a:rPr>
              <a:t>“</a:t>
            </a:r>
            <a:r>
              <a:rPr lang="en-US" sz="3200" b="1" i="1" dirty="0">
                <a:latin typeface="Book Antiqua" pitchFamily="18" charset="0"/>
              </a:rPr>
              <a:t>Behold, </a:t>
            </a:r>
            <a:r>
              <a:rPr lang="en-US" sz="3200" b="1" i="1" u="sng" dirty="0">
                <a:latin typeface="Book Antiqua" pitchFamily="18" charset="0"/>
              </a:rPr>
              <a:t>I come quickly</a:t>
            </a:r>
            <a:r>
              <a:rPr lang="en-US" sz="3200" b="1" i="1" dirty="0">
                <a:latin typeface="Book Antiqua" pitchFamily="18" charset="0"/>
              </a:rPr>
              <a:t>; and my reward is with me, to render to each man </a:t>
            </a:r>
            <a:r>
              <a:rPr lang="en-US" sz="3200" b="1" i="1" u="sng" dirty="0">
                <a:latin typeface="Book Antiqua" pitchFamily="18" charset="0"/>
              </a:rPr>
              <a:t>according as his work is</a:t>
            </a:r>
            <a:r>
              <a:rPr lang="en-US" sz="3200" i="1" dirty="0">
                <a:latin typeface="Book Antiqua" pitchFamily="18" charset="0"/>
              </a:rPr>
              <a:t>.”</a:t>
            </a:r>
          </a:p>
        </p:txBody>
      </p:sp>
      <p:sp>
        <p:nvSpPr>
          <p:cNvPr id="5" name="Rectangle 4">
            <a:extLst>
              <a:ext uri="{FF2B5EF4-FFF2-40B4-BE49-F238E27FC236}">
                <a16:creationId xmlns:a16="http://schemas.microsoft.com/office/drawing/2014/main" id="{10AE62ED-9100-4BBE-A0C6-A8B2079AD5CA}"/>
              </a:ext>
            </a:extLst>
          </p:cNvPr>
          <p:cNvSpPr/>
          <p:nvPr/>
        </p:nvSpPr>
        <p:spPr bwMode="auto">
          <a:xfrm>
            <a:off x="0" y="0"/>
            <a:ext cx="9144000" cy="400110"/>
          </a:xfrm>
          <a:prstGeom prst="rect">
            <a:avLst/>
          </a:prstGeom>
          <a:solidFill>
            <a:sysClr val="window" lastClr="FFFFFF"/>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algn="ctr" eaLnBrk="0" fontAlgn="base" hangingPunct="0">
              <a:spcBef>
                <a:spcPct val="0"/>
              </a:spcBef>
              <a:spcAft>
                <a:spcPct val="0"/>
              </a:spcAft>
              <a:defRPr/>
            </a:pPr>
            <a:r>
              <a:rPr lang="en-US" sz="2000" b="1" kern="0" dirty="0">
                <a:latin typeface="Arial" panose="020B0604020202020204" pitchFamily="34" charset="0"/>
                <a:cs typeface="Arial" panose="020B0604020202020204" pitchFamily="34" charset="0"/>
              </a:rPr>
              <a:t>Revelation 22</a:t>
            </a:r>
          </a:p>
        </p:txBody>
      </p:sp>
      <p:sp>
        <p:nvSpPr>
          <p:cNvPr id="7" name="Speech Bubble: Rectangle with Corners Rounded 6">
            <a:extLst>
              <a:ext uri="{FF2B5EF4-FFF2-40B4-BE49-F238E27FC236}">
                <a16:creationId xmlns:a16="http://schemas.microsoft.com/office/drawing/2014/main" id="{C38DA2D6-FE11-46BE-94D5-529A68A86486}"/>
              </a:ext>
            </a:extLst>
          </p:cNvPr>
          <p:cNvSpPr/>
          <p:nvPr/>
        </p:nvSpPr>
        <p:spPr>
          <a:xfrm>
            <a:off x="54794" y="810018"/>
            <a:ext cx="1666875" cy="3291126"/>
          </a:xfrm>
          <a:prstGeom prst="wedgeRoundRectCallout">
            <a:avLst>
              <a:gd name="adj1" fmla="val 84400"/>
              <a:gd name="adj2" fmla="val 35561"/>
              <a:gd name="adj3" fmla="val 16667"/>
            </a:avLst>
          </a:prstGeom>
          <a:solidFill>
            <a:schemeClr val="accent1">
              <a:alpha val="75000"/>
            </a:schemeClr>
          </a:solidFill>
        </p:spPr>
        <p:style>
          <a:lnRef idx="2">
            <a:schemeClr val="accent1">
              <a:shade val="50000"/>
            </a:schemeClr>
          </a:lnRef>
          <a:fillRef idx="1">
            <a:schemeClr val="accent1"/>
          </a:fillRef>
          <a:effectRef idx="0">
            <a:schemeClr val="accent1"/>
          </a:effectRef>
          <a:fontRef idx="minor">
            <a:schemeClr val="lt1"/>
          </a:fontRef>
        </p:style>
        <p:txBody>
          <a:bodyPr wrap="square" rtlCol="0" anchor="ctr">
            <a:spAutoFit/>
          </a:bodyPr>
          <a:lstStyle/>
          <a:p>
            <a:r>
              <a:rPr lang="en-US" dirty="0">
                <a:solidFill>
                  <a:prstClr val="white"/>
                </a:solidFill>
                <a:latin typeface="Calibri"/>
              </a:rPr>
              <a:t>Each man will receive the reward according to the work he has done (John 5:28-29; Romans 2:6-11;</a:t>
            </a:r>
            <a:br>
              <a:rPr lang="en-US" dirty="0">
                <a:solidFill>
                  <a:prstClr val="white"/>
                </a:solidFill>
                <a:latin typeface="Calibri"/>
              </a:rPr>
            </a:br>
            <a:r>
              <a:rPr lang="en-US" dirty="0">
                <a:solidFill>
                  <a:prstClr val="white"/>
                </a:solidFill>
                <a:latin typeface="Calibri"/>
              </a:rPr>
              <a:t>2 Corinthians 5:10).</a:t>
            </a:r>
          </a:p>
        </p:txBody>
      </p:sp>
    </p:spTree>
    <p:extLst>
      <p:ext uri="{BB962C8B-B14F-4D97-AF65-F5344CB8AC3E}">
        <p14:creationId xmlns:p14="http://schemas.microsoft.com/office/powerpoint/2010/main" val="15298269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p:cTn id="7" dur="500" fill="hold"/>
                                        <p:tgtEl>
                                          <p:spTgt spid="4">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4">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4">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74610"/>
            <a:ext cx="8229600" cy="769441"/>
          </a:xfrm>
          <a:solidFill>
            <a:schemeClr val="bg1"/>
          </a:solidFill>
        </p:spPr>
        <p:txBody>
          <a:bodyPr>
            <a:spAutoFit/>
          </a:bodyPr>
          <a:lstStyle/>
          <a:p>
            <a:r>
              <a:rPr lang="en-US" b="1" dirty="0">
                <a:latin typeface="OldCentury" pitchFamily="2" charset="0"/>
              </a:rPr>
              <a:t>Revelation 22:13</a:t>
            </a:r>
          </a:p>
        </p:txBody>
      </p:sp>
      <p:pic>
        <p:nvPicPr>
          <p:cNvPr id="3" name="Content Placeholder 3"/>
          <p:cNvPicPr>
            <a:picLocks noChangeAspect="1" noChangeArrowheads="1"/>
          </p:cNvPicPr>
          <p:nvPr/>
        </p:nvPicPr>
        <p:blipFill>
          <a:blip r:embed="rId2"/>
          <a:srcRect/>
          <a:stretch>
            <a:fillRect/>
          </a:stretch>
        </p:blipFill>
        <p:spPr bwMode="auto">
          <a:xfrm>
            <a:off x="1371600" y="1295400"/>
            <a:ext cx="6400800" cy="4876800"/>
          </a:xfrm>
          <a:prstGeom prst="rect">
            <a:avLst/>
          </a:prstGeom>
          <a:noFill/>
          <a:ln w="9525">
            <a:noFill/>
            <a:miter lim="800000"/>
            <a:headEnd/>
            <a:tailEnd/>
          </a:ln>
        </p:spPr>
      </p:pic>
      <p:sp>
        <p:nvSpPr>
          <p:cNvPr id="4" name="TextBox 3"/>
          <p:cNvSpPr txBox="1"/>
          <p:nvPr/>
        </p:nvSpPr>
        <p:spPr>
          <a:xfrm>
            <a:off x="2052123" y="1987233"/>
            <a:ext cx="4953000" cy="2308324"/>
          </a:xfrm>
          <a:prstGeom prst="rect">
            <a:avLst/>
          </a:prstGeom>
          <a:noFill/>
        </p:spPr>
        <p:txBody>
          <a:bodyPr wrap="square" rtlCol="0">
            <a:spAutoFit/>
          </a:bodyPr>
          <a:lstStyle/>
          <a:p>
            <a:pPr algn="ctr"/>
            <a:r>
              <a:rPr lang="en-US" sz="3600" i="1" dirty="0">
                <a:latin typeface="Book Antiqua" pitchFamily="18" charset="0"/>
              </a:rPr>
              <a:t>“</a:t>
            </a:r>
            <a:r>
              <a:rPr lang="en-US" sz="3600" b="1" i="1" dirty="0">
                <a:latin typeface="Book Antiqua" pitchFamily="18" charset="0"/>
              </a:rPr>
              <a:t>I am the Alpha and the Omega, the first and the last, the beginning and the end</a:t>
            </a:r>
            <a:r>
              <a:rPr lang="en-US" sz="3600" i="1" dirty="0">
                <a:latin typeface="Book Antiqua" pitchFamily="18" charset="0"/>
              </a:rPr>
              <a:t>.”</a:t>
            </a:r>
          </a:p>
        </p:txBody>
      </p:sp>
      <p:sp>
        <p:nvSpPr>
          <p:cNvPr id="5" name="Rectangle 4">
            <a:extLst>
              <a:ext uri="{FF2B5EF4-FFF2-40B4-BE49-F238E27FC236}">
                <a16:creationId xmlns:a16="http://schemas.microsoft.com/office/drawing/2014/main" id="{73E5C921-375F-445C-A535-60F92A6DDCE4}"/>
              </a:ext>
            </a:extLst>
          </p:cNvPr>
          <p:cNvSpPr/>
          <p:nvPr/>
        </p:nvSpPr>
        <p:spPr bwMode="auto">
          <a:xfrm>
            <a:off x="0" y="0"/>
            <a:ext cx="9144000" cy="400110"/>
          </a:xfrm>
          <a:prstGeom prst="rect">
            <a:avLst/>
          </a:prstGeom>
          <a:solidFill>
            <a:sysClr val="window" lastClr="FFFFFF"/>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algn="ctr" eaLnBrk="0" fontAlgn="base" hangingPunct="0">
              <a:spcBef>
                <a:spcPct val="0"/>
              </a:spcBef>
              <a:spcAft>
                <a:spcPct val="0"/>
              </a:spcAft>
              <a:defRPr/>
            </a:pPr>
            <a:r>
              <a:rPr lang="en-US" sz="2000" b="1" kern="0" dirty="0">
                <a:latin typeface="Arial" panose="020B0604020202020204" pitchFamily="34" charset="0"/>
                <a:cs typeface="Arial" panose="020B0604020202020204" pitchFamily="34" charset="0"/>
              </a:rPr>
              <a:t>Revelation 22</a:t>
            </a:r>
          </a:p>
        </p:txBody>
      </p:sp>
    </p:spTree>
    <p:extLst>
      <p:ext uri="{BB962C8B-B14F-4D97-AF65-F5344CB8AC3E}">
        <p14:creationId xmlns:p14="http://schemas.microsoft.com/office/powerpoint/2010/main" val="29135671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p:cTn id="7" dur="500" fill="hold"/>
                                        <p:tgtEl>
                                          <p:spTgt spid="4">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4">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4">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15735"/>
            <a:ext cx="8229600" cy="769441"/>
          </a:xfrm>
          <a:solidFill>
            <a:schemeClr val="bg1"/>
          </a:solidFill>
        </p:spPr>
        <p:txBody>
          <a:bodyPr>
            <a:spAutoFit/>
          </a:bodyPr>
          <a:lstStyle/>
          <a:p>
            <a:r>
              <a:rPr lang="en-US" b="1" cap="small" dirty="0">
                <a:latin typeface="OldCentury" pitchFamily="2" charset="0"/>
              </a:rPr>
              <a:t>Warning to the Readers</a:t>
            </a:r>
          </a:p>
        </p:txBody>
      </p:sp>
      <p:sp>
        <p:nvSpPr>
          <p:cNvPr id="3" name="Content Placeholder 2"/>
          <p:cNvSpPr>
            <a:spLocks noGrp="1"/>
          </p:cNvSpPr>
          <p:nvPr>
            <p:ph idx="1"/>
          </p:nvPr>
        </p:nvSpPr>
        <p:spPr>
          <a:xfrm>
            <a:off x="235385" y="1399838"/>
            <a:ext cx="8700380" cy="5386090"/>
          </a:xfrm>
          <a:solidFill>
            <a:schemeClr val="bg1"/>
          </a:solidFill>
        </p:spPr>
        <p:txBody>
          <a:bodyPr wrap="square">
            <a:spAutoFit/>
          </a:bodyPr>
          <a:lstStyle/>
          <a:p>
            <a:pPr>
              <a:spcBef>
                <a:spcPts val="0"/>
              </a:spcBef>
            </a:pPr>
            <a:r>
              <a:rPr lang="en-US" sz="3600" b="1" dirty="0">
                <a:latin typeface="Book Antiqua" panose="02040602050305030304" pitchFamily="18" charset="0"/>
              </a:rPr>
              <a:t>Eternal nature </a:t>
            </a:r>
            <a:r>
              <a:rPr lang="en-US" sz="3600" dirty="0">
                <a:latin typeface="Book Antiqua" pitchFamily="18" charset="0"/>
              </a:rPr>
              <a:t>of Christ: (1:8; 21:6). These phrases now identify Christ (1:11; 3:14).</a:t>
            </a:r>
          </a:p>
          <a:p>
            <a:pPr lvl="1">
              <a:spcBef>
                <a:spcPts val="0"/>
              </a:spcBef>
            </a:pPr>
            <a:r>
              <a:rPr lang="en-US" sz="3200" b="1" i="1" dirty="0">
                <a:latin typeface="Book Antiqua" panose="02040602050305030304" pitchFamily="18" charset="0"/>
              </a:rPr>
              <a:t>Alpha and Omega</a:t>
            </a:r>
          </a:p>
          <a:p>
            <a:pPr lvl="1">
              <a:spcBef>
                <a:spcPts val="0"/>
              </a:spcBef>
            </a:pPr>
            <a:r>
              <a:rPr lang="en-US" sz="3200" b="1" i="1" dirty="0">
                <a:latin typeface="Book Antiqua" panose="02040602050305030304" pitchFamily="18" charset="0"/>
              </a:rPr>
              <a:t>The beginning and the end</a:t>
            </a:r>
          </a:p>
          <a:p>
            <a:pPr lvl="1">
              <a:spcBef>
                <a:spcPts val="0"/>
              </a:spcBef>
            </a:pPr>
            <a:r>
              <a:rPr lang="en-US" sz="3200" b="1" i="1" dirty="0">
                <a:latin typeface="Book Antiqua" panose="02040602050305030304" pitchFamily="18" charset="0"/>
              </a:rPr>
              <a:t>The First and the Last</a:t>
            </a:r>
          </a:p>
          <a:p>
            <a:pPr lvl="2">
              <a:spcBef>
                <a:spcPts val="0"/>
              </a:spcBef>
            </a:pPr>
            <a:r>
              <a:rPr lang="en-US" sz="2800" dirty="0">
                <a:latin typeface="Book Antiqua" panose="02040602050305030304" pitchFamily="18" charset="0"/>
              </a:rPr>
              <a:t>This third phrase was also used by Isaiah who ascribed the </a:t>
            </a:r>
            <a:r>
              <a:rPr lang="en-US" sz="2800" b="1" dirty="0">
                <a:latin typeface="Book Antiqua" panose="02040602050305030304" pitchFamily="18" charset="0"/>
              </a:rPr>
              <a:t>first and the last </a:t>
            </a:r>
            <a:r>
              <a:rPr lang="en-US" sz="2800" dirty="0">
                <a:latin typeface="Book Antiqua" panose="02040602050305030304" pitchFamily="18" charset="0"/>
              </a:rPr>
              <a:t>to God, distinguishing Him from the idols made by the hands of man (Isaiah 41:4; 43:10; 44:6; 48:12).</a:t>
            </a:r>
          </a:p>
        </p:txBody>
      </p:sp>
      <p:sp>
        <p:nvSpPr>
          <p:cNvPr id="4" name="Rectangle 3">
            <a:extLst>
              <a:ext uri="{FF2B5EF4-FFF2-40B4-BE49-F238E27FC236}">
                <a16:creationId xmlns:a16="http://schemas.microsoft.com/office/drawing/2014/main" id="{996578BC-57E9-4612-BCC4-A74426459771}"/>
              </a:ext>
            </a:extLst>
          </p:cNvPr>
          <p:cNvSpPr/>
          <p:nvPr/>
        </p:nvSpPr>
        <p:spPr bwMode="auto">
          <a:xfrm>
            <a:off x="0" y="0"/>
            <a:ext cx="9144000" cy="400110"/>
          </a:xfrm>
          <a:prstGeom prst="rect">
            <a:avLst/>
          </a:prstGeom>
          <a:solidFill>
            <a:sysClr val="window" lastClr="FFFFFF"/>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algn="ctr" eaLnBrk="0" fontAlgn="base" hangingPunct="0">
              <a:spcBef>
                <a:spcPct val="0"/>
              </a:spcBef>
              <a:spcAft>
                <a:spcPct val="0"/>
              </a:spcAft>
              <a:defRPr/>
            </a:pPr>
            <a:r>
              <a:rPr lang="en-US" sz="2000" b="1" kern="0" dirty="0">
                <a:latin typeface="Arial" panose="020B0604020202020204" pitchFamily="34" charset="0"/>
                <a:cs typeface="Arial" panose="020B0604020202020204" pitchFamily="34" charset="0"/>
              </a:rPr>
              <a:t>Revelation 22</a:t>
            </a:r>
          </a:p>
        </p:txBody>
      </p:sp>
    </p:spTree>
    <p:extLst>
      <p:ext uri="{BB962C8B-B14F-4D97-AF65-F5344CB8AC3E}">
        <p14:creationId xmlns:p14="http://schemas.microsoft.com/office/powerpoint/2010/main" val="14399316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0" end="0"/>
                                            </p:txEl>
                                          </p:spTgt>
                                        </p:tgtEl>
                                      </p:cBhvr>
                                    </p:animEffect>
                                  </p:childTnLst>
                                </p:cTn>
                              </p:par>
                              <p:par>
                                <p:cTn id="11" presetID="31" presetClass="entr" presetSubtype="0" fill="hold" nodeType="with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p:cTn id="13" dur="1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4" dur="1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15" dur="1000" fill="hold"/>
                                        <p:tgtEl>
                                          <p:spTgt spid="3">
                                            <p:txEl>
                                              <p:pRg st="1" end="1"/>
                                            </p:txEl>
                                          </p:spTgt>
                                        </p:tgtEl>
                                        <p:attrNameLst>
                                          <p:attrName>style.rotation</p:attrName>
                                        </p:attrNameLst>
                                      </p:cBhvr>
                                      <p:tavLst>
                                        <p:tav tm="0">
                                          <p:val>
                                            <p:fltVal val="90"/>
                                          </p:val>
                                        </p:tav>
                                        <p:tav tm="100000">
                                          <p:val>
                                            <p:fltVal val="0"/>
                                          </p:val>
                                        </p:tav>
                                      </p:tavLst>
                                    </p:anim>
                                    <p:animEffect transition="in" filter="fade">
                                      <p:cBhvr>
                                        <p:cTn id="16" dur="1000"/>
                                        <p:tgtEl>
                                          <p:spTgt spid="3">
                                            <p:txEl>
                                              <p:pRg st="1" end="1"/>
                                            </p:txEl>
                                          </p:spTgt>
                                        </p:tgtEl>
                                      </p:cBhvr>
                                    </p:animEffect>
                                  </p:childTnLst>
                                </p:cTn>
                              </p:par>
                              <p:par>
                                <p:cTn id="17" presetID="31" presetClass="entr" presetSubtype="0" fill="hold" nodeType="with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p:cTn id="19"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0"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21"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22" dur="1000"/>
                                        <p:tgtEl>
                                          <p:spTgt spid="3">
                                            <p:txEl>
                                              <p:pRg st="2" end="2"/>
                                            </p:txEl>
                                          </p:spTgt>
                                        </p:tgtEl>
                                      </p:cBhvr>
                                    </p:animEffect>
                                  </p:childTnLst>
                                </p:cTn>
                              </p:par>
                              <p:par>
                                <p:cTn id="23" presetID="31" presetClass="entr" presetSubtype="0" fill="hold" nodeType="with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p:cTn id="25" dur="10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6" dur="1000" fill="hold"/>
                                        <p:tgtEl>
                                          <p:spTgt spid="3">
                                            <p:txEl>
                                              <p:pRg st="3" end="3"/>
                                            </p:txEl>
                                          </p:spTgt>
                                        </p:tgtEl>
                                        <p:attrNameLst>
                                          <p:attrName>ppt_h</p:attrName>
                                        </p:attrNameLst>
                                      </p:cBhvr>
                                      <p:tavLst>
                                        <p:tav tm="0">
                                          <p:val>
                                            <p:fltVal val="0"/>
                                          </p:val>
                                        </p:tav>
                                        <p:tav tm="100000">
                                          <p:val>
                                            <p:strVal val="#ppt_h"/>
                                          </p:val>
                                        </p:tav>
                                      </p:tavLst>
                                    </p:anim>
                                    <p:anim calcmode="lin" valueType="num">
                                      <p:cBhvr>
                                        <p:cTn id="27" dur="1000" fill="hold"/>
                                        <p:tgtEl>
                                          <p:spTgt spid="3">
                                            <p:txEl>
                                              <p:pRg st="3" end="3"/>
                                            </p:txEl>
                                          </p:spTgt>
                                        </p:tgtEl>
                                        <p:attrNameLst>
                                          <p:attrName>style.rotation</p:attrName>
                                        </p:attrNameLst>
                                      </p:cBhvr>
                                      <p:tavLst>
                                        <p:tav tm="0">
                                          <p:val>
                                            <p:fltVal val="90"/>
                                          </p:val>
                                        </p:tav>
                                        <p:tav tm="100000">
                                          <p:val>
                                            <p:fltVal val="0"/>
                                          </p:val>
                                        </p:tav>
                                      </p:tavLst>
                                    </p:anim>
                                    <p:animEffect transition="in" filter="fade">
                                      <p:cBhvr>
                                        <p:cTn id="28" dur="1000"/>
                                        <p:tgtEl>
                                          <p:spTgt spid="3">
                                            <p:txEl>
                                              <p:pRg st="3" end="3"/>
                                            </p:txEl>
                                          </p:spTgt>
                                        </p:tgtEl>
                                      </p:cBhvr>
                                    </p:animEffect>
                                  </p:childTnLst>
                                </p:cTn>
                              </p:par>
                              <p:par>
                                <p:cTn id="29" presetID="31" presetClass="entr" presetSubtype="0" fill="hold" nodeType="with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p:cTn id="31" dur="1000" fill="hold"/>
                                        <p:tgtEl>
                                          <p:spTgt spid="3">
                                            <p:txEl>
                                              <p:pRg st="4" end="4"/>
                                            </p:txEl>
                                          </p:spTgt>
                                        </p:tgtEl>
                                        <p:attrNameLst>
                                          <p:attrName>ppt_w</p:attrName>
                                        </p:attrNameLst>
                                      </p:cBhvr>
                                      <p:tavLst>
                                        <p:tav tm="0">
                                          <p:val>
                                            <p:fltVal val="0"/>
                                          </p:val>
                                        </p:tav>
                                        <p:tav tm="100000">
                                          <p:val>
                                            <p:strVal val="#ppt_w"/>
                                          </p:val>
                                        </p:tav>
                                      </p:tavLst>
                                    </p:anim>
                                    <p:anim calcmode="lin" valueType="num">
                                      <p:cBhvr>
                                        <p:cTn id="32" dur="1000" fill="hold"/>
                                        <p:tgtEl>
                                          <p:spTgt spid="3">
                                            <p:txEl>
                                              <p:pRg st="4" end="4"/>
                                            </p:txEl>
                                          </p:spTgt>
                                        </p:tgtEl>
                                        <p:attrNameLst>
                                          <p:attrName>ppt_h</p:attrName>
                                        </p:attrNameLst>
                                      </p:cBhvr>
                                      <p:tavLst>
                                        <p:tav tm="0">
                                          <p:val>
                                            <p:fltVal val="0"/>
                                          </p:val>
                                        </p:tav>
                                        <p:tav tm="100000">
                                          <p:val>
                                            <p:strVal val="#ppt_h"/>
                                          </p:val>
                                        </p:tav>
                                      </p:tavLst>
                                    </p:anim>
                                    <p:anim calcmode="lin" valueType="num">
                                      <p:cBhvr>
                                        <p:cTn id="33" dur="1000" fill="hold"/>
                                        <p:tgtEl>
                                          <p:spTgt spid="3">
                                            <p:txEl>
                                              <p:pRg st="4" end="4"/>
                                            </p:txEl>
                                          </p:spTgt>
                                        </p:tgtEl>
                                        <p:attrNameLst>
                                          <p:attrName>style.rotation</p:attrName>
                                        </p:attrNameLst>
                                      </p:cBhvr>
                                      <p:tavLst>
                                        <p:tav tm="0">
                                          <p:val>
                                            <p:fltVal val="90"/>
                                          </p:val>
                                        </p:tav>
                                        <p:tav tm="100000">
                                          <p:val>
                                            <p:fltVal val="0"/>
                                          </p:val>
                                        </p:tav>
                                      </p:tavLst>
                                    </p:anim>
                                    <p:animEffect transition="in" filter="fade">
                                      <p:cBhvr>
                                        <p:cTn id="34" dur="10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15318"/>
            <a:ext cx="8229600" cy="769441"/>
          </a:xfrm>
          <a:solidFill>
            <a:schemeClr val="bg1"/>
          </a:solidFill>
        </p:spPr>
        <p:txBody>
          <a:bodyPr>
            <a:spAutoFit/>
          </a:bodyPr>
          <a:lstStyle/>
          <a:p>
            <a:r>
              <a:rPr lang="en-US" b="1" cap="small" dirty="0">
                <a:latin typeface="OldCentury" pitchFamily="2" charset="0"/>
              </a:rPr>
              <a:t>Warning to the Readers</a:t>
            </a:r>
          </a:p>
        </p:txBody>
      </p:sp>
      <p:sp>
        <p:nvSpPr>
          <p:cNvPr id="3" name="Content Placeholder 2"/>
          <p:cNvSpPr>
            <a:spLocks noGrp="1"/>
          </p:cNvSpPr>
          <p:nvPr>
            <p:ph idx="1"/>
          </p:nvPr>
        </p:nvSpPr>
        <p:spPr>
          <a:xfrm>
            <a:off x="457200" y="1789117"/>
            <a:ext cx="8229600" cy="3736407"/>
          </a:xfrm>
          <a:solidFill>
            <a:schemeClr val="bg1"/>
          </a:solidFill>
        </p:spPr>
        <p:txBody>
          <a:bodyPr>
            <a:spAutoFit/>
          </a:bodyPr>
          <a:lstStyle/>
          <a:p>
            <a:r>
              <a:rPr lang="en-US" dirty="0">
                <a:latin typeface="Book Antiqua" panose="02040602050305030304" pitchFamily="18" charset="0"/>
              </a:rPr>
              <a:t>In Christ dwells all the fullness of the Godhead bodily. (Colossians 2:9)</a:t>
            </a:r>
          </a:p>
          <a:p>
            <a:r>
              <a:rPr lang="en-US" dirty="0">
                <a:latin typeface="Book Antiqua" pitchFamily="18" charset="0"/>
              </a:rPr>
              <a:t>He is </a:t>
            </a:r>
            <a:r>
              <a:rPr lang="en-US" i="1" dirty="0">
                <a:latin typeface="Book Antiqua" panose="02040602050305030304" pitchFamily="18" charset="0"/>
              </a:rPr>
              <a:t>“the effulgence of his glory, and the very image of his substance” </a:t>
            </a:r>
            <a:r>
              <a:rPr lang="en-US" dirty="0">
                <a:latin typeface="Book Antiqua" panose="02040602050305030304" pitchFamily="18" charset="0"/>
              </a:rPr>
              <a:t>(Hebrews 1:1-3).</a:t>
            </a:r>
          </a:p>
          <a:p>
            <a:r>
              <a:rPr lang="en-US" dirty="0">
                <a:latin typeface="Book Antiqua" panose="02040602050305030304" pitchFamily="18" charset="0"/>
              </a:rPr>
              <a:t>His words must be given serious consideration! No second chance.</a:t>
            </a:r>
            <a:br>
              <a:rPr lang="en-US" dirty="0">
                <a:latin typeface="Book Antiqua" panose="02040602050305030304" pitchFamily="18" charset="0"/>
              </a:rPr>
            </a:br>
            <a:r>
              <a:rPr lang="en-US" dirty="0">
                <a:latin typeface="Book Antiqua" panose="02040602050305030304" pitchFamily="18" charset="0"/>
              </a:rPr>
              <a:t>(Luke 16:27-31)</a:t>
            </a:r>
          </a:p>
        </p:txBody>
      </p:sp>
      <p:sp>
        <p:nvSpPr>
          <p:cNvPr id="4" name="Rectangle 3">
            <a:extLst>
              <a:ext uri="{FF2B5EF4-FFF2-40B4-BE49-F238E27FC236}">
                <a16:creationId xmlns:a16="http://schemas.microsoft.com/office/drawing/2014/main" id="{996578BC-57E9-4612-BCC4-A74426459771}"/>
              </a:ext>
            </a:extLst>
          </p:cNvPr>
          <p:cNvSpPr/>
          <p:nvPr/>
        </p:nvSpPr>
        <p:spPr bwMode="auto">
          <a:xfrm>
            <a:off x="0" y="0"/>
            <a:ext cx="9144000" cy="400110"/>
          </a:xfrm>
          <a:prstGeom prst="rect">
            <a:avLst/>
          </a:prstGeom>
          <a:solidFill>
            <a:sysClr val="window" lastClr="FFFFFF"/>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algn="ctr" eaLnBrk="0" fontAlgn="base" hangingPunct="0">
              <a:spcBef>
                <a:spcPct val="0"/>
              </a:spcBef>
              <a:spcAft>
                <a:spcPct val="0"/>
              </a:spcAft>
              <a:defRPr/>
            </a:pPr>
            <a:r>
              <a:rPr lang="en-US" sz="2000" b="1" kern="0" dirty="0">
                <a:latin typeface="Arial" panose="020B0604020202020204" pitchFamily="34" charset="0"/>
                <a:cs typeface="Arial" panose="020B0604020202020204" pitchFamily="34" charset="0"/>
              </a:rPr>
              <a:t>Revelation 22</a:t>
            </a:r>
          </a:p>
        </p:txBody>
      </p:sp>
    </p:spTree>
    <p:extLst>
      <p:ext uri="{BB962C8B-B14F-4D97-AF65-F5344CB8AC3E}">
        <p14:creationId xmlns:p14="http://schemas.microsoft.com/office/powerpoint/2010/main" val="375490765"/>
      </p:ext>
    </p:extLst>
  </p:cSld>
  <p:clrMapOvr>
    <a:masterClrMapping/>
  </p:clrMapOvr>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Depth">
  <a:themeElements>
    <a:clrScheme name="Depth">
      <a:dk1>
        <a:sysClr val="windowText" lastClr="000000"/>
      </a:dk1>
      <a:lt1>
        <a:sysClr val="window" lastClr="FFFFFF"/>
      </a:lt1>
      <a:dk2>
        <a:srgbClr val="455F51"/>
      </a:dk2>
      <a:lt2>
        <a:srgbClr val="94D7E4"/>
      </a:lt2>
      <a:accent1>
        <a:srgbClr val="41AEBD"/>
      </a:accent1>
      <a:accent2>
        <a:srgbClr val="97E9D5"/>
      </a:accent2>
      <a:accent3>
        <a:srgbClr val="A2CF49"/>
      </a:accent3>
      <a:accent4>
        <a:srgbClr val="608F3D"/>
      </a:accent4>
      <a:accent5>
        <a:srgbClr val="F4DE3A"/>
      </a:accent5>
      <a:accent6>
        <a:srgbClr val="FCB11C"/>
      </a:accent6>
      <a:hlink>
        <a:srgbClr val="FBCA98"/>
      </a:hlink>
      <a:folHlink>
        <a:srgbClr val="D3B86D"/>
      </a:folHlink>
    </a:clrScheme>
    <a:fontScheme name="Depth">
      <a:majorFont>
        <a:latin typeface="Corbel" panose="020B0503020204020204"/>
        <a:ea typeface=""/>
        <a:cs typeface=""/>
        <a:font script="Jpan" typeface="メイリオ"/>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panose="020B0503020204020204"/>
        <a:ea typeface=""/>
        <a:cs typeface=""/>
        <a:font script="Jpan" typeface="メイリオ"/>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Depth">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Depth" id="{7BEAFC2A-325C-49C4-AC08-2B765DA903F9}" vid="{1735E755-43E6-43AA-ABA2-C989ECC79AF5}"/>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110</TotalTime>
  <Words>1138</Words>
  <Application>Microsoft Office PowerPoint</Application>
  <PresentationFormat>On-screen Show (4:3)</PresentationFormat>
  <Paragraphs>94</Paragraphs>
  <Slides>18</Slides>
  <Notes>0</Notes>
  <HiddenSlides>0</HiddenSlides>
  <MMClips>0</MMClips>
  <ScaleCrop>false</ScaleCrop>
  <HeadingPairs>
    <vt:vector size="6" baseType="variant">
      <vt:variant>
        <vt:lpstr>Fonts Used</vt:lpstr>
      </vt:variant>
      <vt:variant>
        <vt:i4>6</vt:i4>
      </vt:variant>
      <vt:variant>
        <vt:lpstr>Theme</vt:lpstr>
      </vt:variant>
      <vt:variant>
        <vt:i4>2</vt:i4>
      </vt:variant>
      <vt:variant>
        <vt:lpstr>Slide Titles</vt:lpstr>
      </vt:variant>
      <vt:variant>
        <vt:i4>18</vt:i4>
      </vt:variant>
    </vt:vector>
  </HeadingPairs>
  <TitlesOfParts>
    <vt:vector size="26" baseType="lpstr">
      <vt:lpstr>Arial</vt:lpstr>
      <vt:lpstr>Book Antiqua</vt:lpstr>
      <vt:lpstr>Calibri</vt:lpstr>
      <vt:lpstr>Corbel</vt:lpstr>
      <vt:lpstr>OldCentury</vt:lpstr>
      <vt:lpstr>Times New Roman</vt:lpstr>
      <vt:lpstr>1_Office Theme</vt:lpstr>
      <vt:lpstr>1_Depth</vt:lpstr>
      <vt:lpstr>A Study Of  The Book Of Revelation</vt:lpstr>
      <vt:lpstr>Revelation 22:10</vt:lpstr>
      <vt:lpstr>John’s Confirmation</vt:lpstr>
      <vt:lpstr>Revelation 22:11</vt:lpstr>
      <vt:lpstr>Warning to the Readers</vt:lpstr>
      <vt:lpstr>Revelation 22:12</vt:lpstr>
      <vt:lpstr>Revelation 22:13</vt:lpstr>
      <vt:lpstr>Warning to the Readers</vt:lpstr>
      <vt:lpstr>Warning to the Readers</vt:lpstr>
      <vt:lpstr>Revelation 22:14</vt:lpstr>
      <vt:lpstr>Revelation 22:14</vt:lpstr>
      <vt:lpstr>Revelation 22:14</vt:lpstr>
      <vt:lpstr>Men Must Be Prepared</vt:lpstr>
      <vt:lpstr>Revelation 22:15</vt:lpstr>
      <vt:lpstr>Men Must Be Prepared</vt:lpstr>
      <vt:lpstr>Revelation 22:16</vt:lpstr>
      <vt:lpstr>Revelation 22:17</vt:lpstr>
      <vt:lpstr>Jesus’ Stamp on the Book</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mgalloway2715@gmail.com</dc:creator>
  <cp:lastModifiedBy>Richard Lidh</cp:lastModifiedBy>
  <cp:revision>8</cp:revision>
  <cp:lastPrinted>2021-11-23T02:18:30Z</cp:lastPrinted>
  <dcterms:created xsi:type="dcterms:W3CDTF">2021-11-21T15:01:26Z</dcterms:created>
  <dcterms:modified xsi:type="dcterms:W3CDTF">2021-11-23T02:18:33Z</dcterms:modified>
</cp:coreProperties>
</file>